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wav" ContentType="audio/unknown"/>
  <Override PartName="/ppt/notesSlides/notesSlide2.xml" ContentType="application/vnd.openxmlformats-officedocument.presentationml.notesSlide+xml"/>
  <Override PartName="/ppt/media/media2.wav" ContentType="audio/unknown"/>
  <Override PartName="/ppt/notesSlides/notesSlide3.xml" ContentType="application/vnd.openxmlformats-officedocument.presentationml.notesSlide+xml"/>
  <Override PartName="/ppt/media/media3.wav" ContentType="audio/unknown"/>
  <Override PartName="/ppt/notesSlides/notesSlide4.xml" ContentType="application/vnd.openxmlformats-officedocument.presentationml.notesSlide+xml"/>
  <Override PartName="/ppt/media/media4.wav" ContentType="audio/unknown"/>
  <Override PartName="/ppt/notesSlides/notesSlide5.xml" ContentType="application/vnd.openxmlformats-officedocument.presentationml.notesSlide+xml"/>
  <Override PartName="/ppt/media/media5.wav" ContentType="audio/unknown"/>
  <Override PartName="/ppt/notesSlides/notesSlide6.xml" ContentType="application/vnd.openxmlformats-officedocument.presentationml.notesSlide+xml"/>
  <Override PartName="/ppt/media/media6.wav" ContentType="audio/unknown"/>
  <Override PartName="/ppt/notesSlides/notesSlide7.xml" ContentType="application/vnd.openxmlformats-officedocument.presentationml.notesSlide+xml"/>
  <Override PartName="/ppt/media/media7.wav" ContentType="audio/unknown"/>
  <Override PartName="/ppt/notesSlides/notesSlide8.xml" ContentType="application/vnd.openxmlformats-officedocument.presentationml.notesSlide+xml"/>
  <Override PartName="/ppt/media/image1.jpeg" ContentType="image/jpeg"/>
  <Override PartName="/ppt/media/image2.jpeg" ContentType="image/jpeg"/>
  <Override PartName="/ppt/media/media8.wav" ContentType="audio/unknown"/>
  <Override PartName="/ppt/notesSlides/notesSlide9.xml" ContentType="application/vnd.openxmlformats-officedocument.presentationml.notesSlide+xml"/>
  <Override PartName="/ppt/media/media9.wav" ContentType="audio/unknown"/>
  <Override PartName="/ppt/notesSlides/notesSlide10.xml" ContentType="application/vnd.openxmlformats-officedocument.presentationml.notesSlide+xml"/>
  <Override PartName="/ppt/media/media10.wav" ContentType="audio/unknown"/>
  <Override PartName="/ppt/notesSlides/notesSlide11.xml" ContentType="application/vnd.openxmlformats-officedocument.presentationml.notesSlide+xml"/>
  <Override PartName="/ppt/media/media11.wav" ContentType="audio/unknown"/>
  <Override PartName="/ppt/notesSlides/notesSlide12.xml" ContentType="application/vnd.openxmlformats-officedocument.presentationml.notesSlide+xml"/>
  <Override PartName="/ppt/media/media12.wav"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10160000" cy="7620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lvl1pPr>
    <a:lvl2pPr marL="0" marR="0" indent="4572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lvl2pPr>
    <a:lvl3pPr marL="0" marR="0" indent="9144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lvl3pPr>
    <a:lvl4pPr marL="0" marR="0" indent="13716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lvl4pPr>
    <a:lvl5pPr marL="0" marR="0" indent="18288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lvl5pPr>
    <a:lvl6pPr marL="0" marR="0" indent="22860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lvl6pPr>
    <a:lvl7pPr marL="0" marR="0" indent="27432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lvl7pPr>
    <a:lvl8pPr marL="0" marR="0" indent="32004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lvl8pPr>
    <a:lvl9pPr marL="0" marR="0" indent="365760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wholeTbl>
    <a:band2H>
      <a:tcTxStyle b="def" i="def"/>
      <a:tcStyle>
        <a:tcBdr/>
        <a:fill>
          <a:solidFill>
            <a:schemeClr val="accent1">
              <a:lumOff val="44000"/>
            </a:schemeClr>
          </a:solidFill>
        </a:fill>
      </a:tcStyle>
    </a:band2H>
    <a:firstCol>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firstCol>
    <a:lastRow>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381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lastRow>
    <a:firstRow>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381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firstRow>
  </a:tblStyle>
  <a:tblStyle styleId="{C7B018BB-80A7-4F77-B60F-C8B233D01FF8}" styleName="">
    <a:tblBg/>
    <a:wholeTbl>
      <a:tcTxStyle b="off" i="off">
        <a:fontRef idx="major">
          <a:srgbClr val="000000"/>
        </a:fontRef>
        <a:srgbClr val="000000"/>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wholeTbl>
    <a:band2H>
      <a:tcTxStyle b="def" i="def"/>
      <a:tcStyle>
        <a:tcBdr/>
        <a:fill>
          <a:solidFill>
            <a:schemeClr val="accent1">
              <a:lumOff val="44000"/>
            </a:schemeClr>
          </a:solidFill>
        </a:fill>
      </a:tcStyle>
    </a:band2H>
    <a:firstCol>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firstCol>
    <a:lastRow>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381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lastRow>
    <a:firstRow>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381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1">
              <a:lumOff val="44000"/>
            </a:schemeClr>
          </a:solidFill>
        </a:fill>
      </a:tcStyle>
    </a:firstRow>
  </a:tblStyle>
  <a:tblStyle styleId="{EEE7283C-3CF3-47DC-8721-378D4A62B228}" styleName="">
    <a:tblBg/>
    <a:wholeTbl>
      <a:tcTxStyle b="off" i="off">
        <a:fontRef idx="major">
          <a:srgbClr val="000000"/>
        </a:fontRef>
        <a:srgbClr val="000000"/>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CCCCD9"/>
          </a:solidFill>
        </a:fill>
      </a:tcStyle>
    </a:wholeTbl>
    <a:band2H>
      <a:tcTxStyle b="def" i="def"/>
      <a:tcStyle>
        <a:tcBdr/>
        <a:fill>
          <a:solidFill>
            <a:srgbClr val="E7E7ED"/>
          </a:solidFill>
        </a:fill>
      </a:tcStyle>
    </a:band2H>
    <a:firstCol>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6"/>
          </a:solidFill>
        </a:fill>
      </a:tcStyle>
    </a:firstCol>
    <a:lastRow>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381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6"/>
          </a:solidFill>
        </a:fill>
      </a:tcStyle>
    </a:lastRow>
    <a:firstRow>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381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chemeClr val="accent1">
              <a:lumOff val="44000"/>
            </a:schemeClr>
          </a:solidFill>
        </a:fill>
      </a:tcStyle>
    </a:band2H>
    <a:firstCol>
      <a:tcTxStyle b="on" i="off">
        <a:fontRef idx="major">
          <a:schemeClr val="accent1">
            <a:lumOff val="44000"/>
          </a:schemeClr>
        </a:fontRef>
        <a:schemeClr val="accent1">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44000"/>
            </a:schemeClr>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lumOff val="44000"/>
            </a:schemeClr>
          </a:solidFill>
        </a:fill>
      </a:tcStyle>
    </a:lastRow>
    <a:firstRow>
      <a:tcTxStyle b="on" i="off">
        <a:fontRef idx="major">
          <a:schemeClr val="accent1">
            <a:lumOff val="44000"/>
          </a:schemeClr>
        </a:fontRef>
        <a:schemeClr val="accent1">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lumOff val="44000"/>
            </a:schemeClr>
          </a:solidFill>
        </a:fill>
      </a:tcStyle>
    </a:firstRow>
  </a:tblStyle>
  <a:tblStyle styleId="{33BA23B1-9221-436E-865A-0063620EA4FD}" styleName="">
    <a:tblBg/>
    <a:wholeTbl>
      <a:tcTxStyle b="off" i="off">
        <a:fontRef idx="major">
          <a:srgbClr val="000000"/>
        </a:fontRef>
        <a:srgbClr val="000000"/>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000000"/>
          </a:solidFill>
        </a:fill>
      </a:tcStyle>
    </a:firstCol>
    <a:lastRow>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38100" cap="flat">
              <a:solidFill>
                <a:schemeClr val="accent1">
                  <a:lumOff val="44000"/>
                </a:schemeClr>
              </a:solidFill>
              <a:prstDash val="solid"/>
              <a:round/>
            </a:ln>
          </a:top>
          <a:bottom>
            <a:ln w="127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000000"/>
          </a:solidFill>
        </a:fill>
      </a:tcStyle>
    </a:lastRow>
    <a:firstRow>
      <a:tcTxStyle b="on" i="off">
        <a:fontRef idx="major">
          <a:schemeClr val="accent1">
            <a:lumOff val="44000"/>
          </a:schemeClr>
        </a:fontRef>
        <a:schemeClr val="accent1">
          <a:lumOff val="44000"/>
        </a:schemeClr>
      </a:tcTxStyle>
      <a:tcStyle>
        <a:tcBdr>
          <a:left>
            <a:ln w="12700" cap="flat">
              <a:solidFill>
                <a:schemeClr val="accent1">
                  <a:lumOff val="44000"/>
                </a:schemeClr>
              </a:solidFill>
              <a:prstDash val="solid"/>
              <a:round/>
            </a:ln>
          </a:left>
          <a:right>
            <a:ln w="12700" cap="flat">
              <a:solidFill>
                <a:schemeClr val="accent1">
                  <a:lumOff val="44000"/>
                </a:schemeClr>
              </a:solidFill>
              <a:prstDash val="solid"/>
              <a:round/>
            </a:ln>
          </a:right>
          <a:top>
            <a:ln w="12700" cap="flat">
              <a:solidFill>
                <a:schemeClr val="accent1">
                  <a:lumOff val="44000"/>
                </a:schemeClr>
              </a:solidFill>
              <a:prstDash val="solid"/>
              <a:round/>
            </a:ln>
          </a:top>
          <a:bottom>
            <a:ln w="38100" cap="flat">
              <a:solidFill>
                <a:schemeClr val="accent1">
                  <a:lumOff val="44000"/>
                </a:schemeClr>
              </a:solidFill>
              <a:prstDash val="solid"/>
              <a:round/>
            </a:ln>
          </a:bottom>
          <a:insideH>
            <a:ln w="12700" cap="flat">
              <a:solidFill>
                <a:schemeClr val="accent1">
                  <a:lumOff val="44000"/>
                </a:schemeClr>
              </a:solidFill>
              <a:prstDash val="solid"/>
              <a:round/>
            </a:ln>
          </a:insideH>
          <a:insideV>
            <a:ln w="12700" cap="flat">
              <a:solidFill>
                <a:schemeClr val="accent1">
                  <a:lumOff val="44000"/>
                </a:schemeClr>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chemeClr val="accent1">
              <a:lumOff val="44000"/>
            </a:schemeClr>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2.jpeg>
</file>

<file path=ppt/media/image2.png>
</file>

<file path=ppt/media/image3.png>
</file>

<file path=ppt/media/image4.png>
</file>

<file path=ppt/media/media1.wav>
</file>

<file path=ppt/media/media10.wav>
</file>

<file path=ppt/media/media11.wav>
</file>

<file path=ppt/media/media12.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28" name="Shape 928"/>
          <p:cNvSpPr/>
          <p:nvPr>
            <p:ph type="sldImg"/>
          </p:nvPr>
        </p:nvSpPr>
        <p:spPr>
          <a:xfrm>
            <a:off x="1143000" y="685800"/>
            <a:ext cx="4572000" cy="3429000"/>
          </a:xfrm>
          <a:prstGeom prst="rect">
            <a:avLst/>
          </a:prstGeom>
        </p:spPr>
        <p:txBody>
          <a:bodyPr/>
          <a:lstStyle/>
          <a:p>
            <a:pPr/>
          </a:p>
        </p:txBody>
      </p:sp>
      <p:sp>
        <p:nvSpPr>
          <p:cNvPr id="929" name="Shape 92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Gill Sans"/>
      </a:defRPr>
    </a:lvl1pPr>
    <a:lvl2pPr indent="228600" latinLnBrk="0">
      <a:defRPr sz="1200">
        <a:latin typeface="+mj-lt"/>
        <a:ea typeface="+mj-ea"/>
        <a:cs typeface="+mj-cs"/>
        <a:sym typeface="Gill Sans"/>
      </a:defRPr>
    </a:lvl2pPr>
    <a:lvl3pPr indent="457200" latinLnBrk="0">
      <a:defRPr sz="1200">
        <a:latin typeface="+mj-lt"/>
        <a:ea typeface="+mj-ea"/>
        <a:cs typeface="+mj-cs"/>
        <a:sym typeface="Gill Sans"/>
      </a:defRPr>
    </a:lvl3pPr>
    <a:lvl4pPr indent="685800" latinLnBrk="0">
      <a:defRPr sz="1200">
        <a:latin typeface="+mj-lt"/>
        <a:ea typeface="+mj-ea"/>
        <a:cs typeface="+mj-cs"/>
        <a:sym typeface="Gill Sans"/>
      </a:defRPr>
    </a:lvl4pPr>
    <a:lvl5pPr indent="914400" latinLnBrk="0">
      <a:defRPr sz="1200">
        <a:latin typeface="+mj-lt"/>
        <a:ea typeface="+mj-ea"/>
        <a:cs typeface="+mj-cs"/>
        <a:sym typeface="Gill Sans"/>
      </a:defRPr>
    </a:lvl5pPr>
    <a:lvl6pPr indent="1143000" latinLnBrk="0">
      <a:defRPr sz="1200">
        <a:latin typeface="+mj-lt"/>
        <a:ea typeface="+mj-ea"/>
        <a:cs typeface="+mj-cs"/>
        <a:sym typeface="Gill Sans"/>
      </a:defRPr>
    </a:lvl6pPr>
    <a:lvl7pPr indent="1371600" latinLnBrk="0">
      <a:defRPr sz="1200">
        <a:latin typeface="+mj-lt"/>
        <a:ea typeface="+mj-ea"/>
        <a:cs typeface="+mj-cs"/>
        <a:sym typeface="Gill Sans"/>
      </a:defRPr>
    </a:lvl7pPr>
    <a:lvl8pPr indent="1600200" latinLnBrk="0">
      <a:defRPr sz="1200">
        <a:latin typeface="+mj-lt"/>
        <a:ea typeface="+mj-ea"/>
        <a:cs typeface="+mj-cs"/>
        <a:sym typeface="Gill Sans"/>
      </a:defRPr>
    </a:lvl8pPr>
    <a:lvl9pPr indent="1828800" latinLnBrk="0">
      <a:defRPr sz="1200">
        <a:latin typeface="+mj-lt"/>
        <a:ea typeface="+mj-ea"/>
        <a:cs typeface="+mj-cs"/>
        <a:sym typeface="Gill Sans"/>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8" name="Shape 938"/>
          <p:cNvSpPr/>
          <p:nvPr>
            <p:ph type="sldImg"/>
          </p:nvPr>
        </p:nvSpPr>
        <p:spPr>
          <a:prstGeom prst="rect">
            <a:avLst/>
          </a:prstGeom>
        </p:spPr>
        <p:txBody>
          <a:bodyPr/>
          <a:lstStyle/>
          <a:p>
            <a:pPr/>
          </a:p>
        </p:txBody>
      </p:sp>
      <p:sp>
        <p:nvSpPr>
          <p:cNvPr id="939" name="Shape 939"/>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The next term we are going to study comes from the Swiss linguist Ferdinand de Sausurre. His particular branch of language study became know as structuralism, from it's interest in studying the relationships between smaller parts within a larger, overarching system or structure.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86" name="Shape 986"/>
          <p:cNvSpPr/>
          <p:nvPr>
            <p:ph type="sldImg"/>
          </p:nvPr>
        </p:nvSpPr>
        <p:spPr>
          <a:prstGeom prst="rect">
            <a:avLst/>
          </a:prstGeom>
        </p:spPr>
        <p:txBody>
          <a:bodyPr/>
          <a:lstStyle/>
          <a:p>
            <a:pPr/>
          </a:p>
        </p:txBody>
      </p:sp>
      <p:sp>
        <p:nvSpPr>
          <p:cNvPr id="987" name="Shape 987"/>
          <p:cNvSpPr/>
          <p:nvPr>
            <p:ph type="body" sz="quarter" idx="1"/>
          </p:nvPr>
        </p:nvSpPr>
        <p:spPr>
          <a:prstGeom prst="rect">
            <a:avLst/>
          </a:prstGeom>
        </p:spPr>
        <p:txBody>
          <a:bodyPr/>
          <a:lstStyle/>
          <a:p>
            <a:pPr>
              <a:defRPr sz="1600">
                <a:latin typeface="Lucida Grande"/>
                <a:ea typeface="Lucida Grande"/>
                <a:cs typeface="Lucida Grande"/>
                <a:sym typeface="Lucida Grande"/>
              </a:defRPr>
            </a:pPr>
            <a:r>
              <a:t>The reason you don't get it is that it has been translated from Chinese.</a:t>
            </a:r>
            <a:r>
              <a:rPr>
                <a:latin typeface="ＭＳ Ｐゴシック"/>
                <a:ea typeface="ＭＳ Ｐゴシック"/>
                <a:cs typeface="ＭＳ Ｐゴシック"/>
                <a:sym typeface="ＭＳ Ｐゴシック"/>
              </a:rPr>
              <a:t>米的媽媽是誰？是花。啊？因為，花生米。</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1" name="Shape 991"/>
          <p:cNvSpPr/>
          <p:nvPr>
            <p:ph type="sldImg"/>
          </p:nvPr>
        </p:nvSpPr>
        <p:spPr>
          <a:prstGeom prst="rect">
            <a:avLst/>
          </a:prstGeom>
        </p:spPr>
        <p:txBody>
          <a:bodyPr/>
          <a:lstStyle/>
          <a:p>
            <a:pPr/>
          </a:p>
        </p:txBody>
      </p:sp>
      <p:sp>
        <p:nvSpPr>
          <p:cNvPr id="992" name="Shape 992"/>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The three characters that when put together mean "shelled peanuts" in Chinese, if read as a sentence, could mean something like "flower gives birth to rice", so therefore the joke is that flower is the mother of rice. Sausurre said that the relation between signifier and signified is arbitrary.  We may say "peanut" or "wine" but nothing is signified if you say these things to someone who doesn't speak English.</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7" name="Shape 997"/>
          <p:cNvSpPr/>
          <p:nvPr>
            <p:ph type="sldImg"/>
          </p:nvPr>
        </p:nvSpPr>
        <p:spPr>
          <a:prstGeom prst="rect">
            <a:avLst/>
          </a:prstGeom>
        </p:spPr>
        <p:txBody>
          <a:bodyPr/>
          <a:lstStyle/>
          <a:p>
            <a:pPr/>
          </a:p>
        </p:txBody>
      </p:sp>
      <p:sp>
        <p:nvSpPr>
          <p:cNvPr id="998" name="Shape 998"/>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Now this is why semiotics is particularly interesting to visual artists, because we have an advantage here. When I show you a picture of wine, it doesn't matter what languages you speak, the same meaning will come across. Wherever you are in the world, as long as you know what wine looks like, a picture of wine will still work as a signifier for the concept of wine.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4" name="Shape 944"/>
          <p:cNvSpPr/>
          <p:nvPr>
            <p:ph type="sldImg"/>
          </p:nvPr>
        </p:nvSpPr>
        <p:spPr>
          <a:prstGeom prst="rect">
            <a:avLst/>
          </a:prstGeom>
        </p:spPr>
        <p:txBody>
          <a:bodyPr/>
          <a:lstStyle/>
          <a:p>
            <a:pPr/>
          </a:p>
        </p:txBody>
      </p:sp>
      <p:sp>
        <p:nvSpPr>
          <p:cNvPr id="945" name="Shape 945"/>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The particular focus of his that postmodernism is most concerned with is semiotics, or the study of signs.  Sausurre said all language could be broken down into signs, that is chunks of meaning, and that each of these signs contained both a signifier and a signified.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9" name="Shape 949"/>
          <p:cNvSpPr/>
          <p:nvPr>
            <p:ph type="sldImg"/>
          </p:nvPr>
        </p:nvSpPr>
        <p:spPr>
          <a:prstGeom prst="rect">
            <a:avLst/>
          </a:prstGeom>
        </p:spPr>
        <p:txBody>
          <a:bodyPr/>
          <a:lstStyle/>
          <a:p>
            <a:pPr/>
          </a:p>
        </p:txBody>
      </p:sp>
      <p:sp>
        <p:nvSpPr>
          <p:cNvPr id="950" name="Shape 950"/>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Let's take an example: I'm going to say the word "wine"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4" name="Shape 954"/>
          <p:cNvSpPr/>
          <p:nvPr>
            <p:ph type="sldImg"/>
          </p:nvPr>
        </p:nvSpPr>
        <p:spPr>
          <a:prstGeom prst="rect">
            <a:avLst/>
          </a:prstGeom>
        </p:spPr>
        <p:txBody>
          <a:bodyPr/>
          <a:lstStyle/>
          <a:p>
            <a:pPr/>
          </a:p>
        </p:txBody>
      </p:sp>
      <p:sp>
        <p:nvSpPr>
          <p:cNvPr id="955" name="Shape 955"/>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In this case the signifier is either the sound of the word wine when you hear the word, or the letters that make up the word when you read it.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59" name="Shape 959"/>
          <p:cNvSpPr/>
          <p:nvPr>
            <p:ph type="sldImg"/>
          </p:nvPr>
        </p:nvSpPr>
        <p:spPr>
          <a:prstGeom prst="rect">
            <a:avLst/>
          </a:prstGeom>
        </p:spPr>
        <p:txBody>
          <a:bodyPr/>
          <a:lstStyle/>
          <a:p>
            <a:pPr/>
          </a:p>
        </p:txBody>
      </p:sp>
      <p:sp>
        <p:nvSpPr>
          <p:cNvPr id="960" name="Shape 960"/>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And the signified is what you think of when you hear or read the word.  Together they create the meaning, the sign, that is communicated by the word wine.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4" name="Shape 964"/>
          <p:cNvSpPr/>
          <p:nvPr>
            <p:ph type="sldImg"/>
          </p:nvPr>
        </p:nvSpPr>
        <p:spPr>
          <a:prstGeom prst="rect">
            <a:avLst/>
          </a:prstGeom>
        </p:spPr>
        <p:txBody>
          <a:bodyPr/>
          <a:lstStyle/>
          <a:p>
            <a:pPr/>
          </a:p>
        </p:txBody>
      </p:sp>
      <p:sp>
        <p:nvSpPr>
          <p:cNvPr id="965" name="Shape 965"/>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Let me elaborate by telling you a joke: What does a grape say when you step on 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9" name="Shape 969"/>
          <p:cNvSpPr/>
          <p:nvPr>
            <p:ph type="sldImg"/>
          </p:nvPr>
        </p:nvSpPr>
        <p:spPr>
          <a:prstGeom prst="rect">
            <a:avLst/>
          </a:prstGeom>
        </p:spPr>
        <p:txBody>
          <a:bodyPr/>
          <a:lstStyle/>
          <a:p>
            <a:pPr/>
          </a:p>
        </p:txBody>
      </p:sp>
      <p:sp>
        <p:nvSpPr>
          <p:cNvPr id="970" name="Shape 970"/>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Nothing it just gives out a little whine.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6" name="Shape 976"/>
          <p:cNvSpPr/>
          <p:nvPr>
            <p:ph type="sldImg"/>
          </p:nvPr>
        </p:nvSpPr>
        <p:spPr>
          <a:prstGeom prst="rect">
            <a:avLst/>
          </a:prstGeom>
        </p:spPr>
        <p:txBody>
          <a:bodyPr/>
          <a:lstStyle/>
          <a:p>
            <a:pPr/>
          </a:p>
        </p:txBody>
      </p:sp>
      <p:sp>
        <p:nvSpPr>
          <p:cNvPr id="977" name="Shape 977"/>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This kind of joke is a pun, and puns intentionally confuse two words which are either spelled or sound the same.  When the wires get crossed between the signifier and the signified, we end up with a faulty sign. Normally this kind of miscommunication is just frustrating, but when it's a joke, and we 'get it' this confusion can be funny.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81" name="Shape 981"/>
          <p:cNvSpPr/>
          <p:nvPr>
            <p:ph type="sldImg"/>
          </p:nvPr>
        </p:nvSpPr>
        <p:spPr>
          <a:prstGeom prst="rect">
            <a:avLst/>
          </a:prstGeom>
        </p:spPr>
        <p:txBody>
          <a:bodyPr/>
          <a:lstStyle/>
          <a:p>
            <a:pPr/>
          </a:p>
        </p:txBody>
      </p:sp>
      <p:sp>
        <p:nvSpPr>
          <p:cNvPr id="982" name="Shape 982"/>
          <p:cNvSpPr/>
          <p:nvPr>
            <p:ph type="body" sz="quarter" idx="1"/>
          </p:nvPr>
        </p:nvSpPr>
        <p:spPr>
          <a:prstGeom prst="rect">
            <a:avLst/>
          </a:prstGeom>
        </p:spPr>
        <p:txBody>
          <a:bodyPr/>
          <a:lstStyle>
            <a:lvl1pPr>
              <a:defRPr sz="1600">
                <a:latin typeface="Lucida Grande"/>
                <a:ea typeface="Lucida Grande"/>
                <a:cs typeface="Lucida Grande"/>
                <a:sym typeface="Lucida Grande"/>
              </a:defRPr>
            </a:lvl1pPr>
          </a:lstStyle>
          <a:p>
            <a:pPr/>
            <a:r>
              <a:t>Here's another joke, hilarious, right?  What, you don't get it?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762000" y="2366963"/>
            <a:ext cx="8636000" cy="1633537"/>
          </a:xfrm>
          <a:prstGeom prst="rect">
            <a:avLst/>
          </a:prstGeom>
        </p:spPr>
        <p:txBody>
          <a:bodyPr/>
          <a:lstStyle/>
          <a:p>
            <a:pPr/>
            <a:r>
              <a:t>Title Text</a:t>
            </a:r>
          </a:p>
        </p:txBody>
      </p:sp>
      <p:sp>
        <p:nvSpPr>
          <p:cNvPr id="12" name="Body Level One…"/>
          <p:cNvSpPr txBox="1"/>
          <p:nvPr>
            <p:ph type="body" sz="quarter" idx="1"/>
          </p:nvPr>
        </p:nvSpPr>
        <p:spPr>
          <a:xfrm>
            <a:off x="1524000" y="4318000"/>
            <a:ext cx="7112000" cy="1947864"/>
          </a:xfrm>
          <a:prstGeom prst="rect">
            <a:avLst/>
          </a:prstGeom>
        </p:spPr>
        <p:txBody>
          <a:bodyPr>
            <a:normAutofit fontScale="100000" lnSpcReduction="0"/>
          </a:bodyPr>
          <a:lstStyle>
            <a:lvl1pPr marL="0" indent="0"/>
            <a:lvl2pPr marL="0" indent="457200"/>
            <a:lvl3pPr marL="0" indent="914400"/>
            <a:lvl4pPr marL="0" indent="1371600"/>
            <a:lvl5pPr marL="0" indent="1828800"/>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92"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93"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1800"/>
              </a:spcBef>
              <a:defRPr sz="3200"/>
            </a:lvl1pPr>
            <a:lvl2pPr marL="0" indent="457200">
              <a:spcBef>
                <a:spcPts val="1800"/>
              </a:spcBef>
              <a:defRPr sz="3200"/>
            </a:lvl2pPr>
            <a:lvl3pPr marL="0" indent="914400">
              <a:spcBef>
                <a:spcPts val="1800"/>
              </a:spcBef>
              <a:defRPr sz="3200"/>
            </a:lvl3pPr>
            <a:lvl4pPr marL="0" indent="1371600">
              <a:spcBef>
                <a:spcPts val="1800"/>
              </a:spcBef>
              <a:defRPr sz="3200"/>
            </a:lvl4pPr>
            <a:lvl5pPr marL="0" indent="1828800">
              <a:spcBef>
                <a:spcPts val="1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01"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102" name="Body Level One…"/>
          <p:cNvSpPr txBox="1"/>
          <p:nvPr>
            <p:ph type="body" idx="1"/>
          </p:nvPr>
        </p:nvSpPr>
        <p:spPr>
          <a:xfrm>
            <a:off x="990600" y="2159000"/>
            <a:ext cx="8178800" cy="4470400"/>
          </a:xfrm>
          <a:prstGeom prst="rect">
            <a:avLst/>
          </a:prstGeom>
        </p:spPr>
        <p:txBody>
          <a:bodyPr anchor="ctr">
            <a:normAutofit fontScale="100000" lnSpcReduction="0"/>
          </a:bodyPr>
          <a:lstStyle>
            <a:lvl1pPr marL="642937" indent="-439737" algn="l">
              <a:spcBef>
                <a:spcPts val="1800"/>
              </a:spcBef>
              <a:buSzPct val="171000"/>
              <a:buFont typeface="Gill Sans"/>
              <a:buChar char="•"/>
              <a:defRPr sz="3200"/>
            </a:lvl1pPr>
            <a:lvl2pPr marL="985837" indent="-439737" algn="l">
              <a:spcBef>
                <a:spcPts val="1800"/>
              </a:spcBef>
              <a:buSzPct val="171000"/>
              <a:buFont typeface="Gill Sans"/>
              <a:buChar char="•"/>
              <a:defRPr sz="3200"/>
            </a:lvl2pPr>
            <a:lvl3pPr marL="1328737" indent="-439737" algn="l">
              <a:spcBef>
                <a:spcPts val="1800"/>
              </a:spcBef>
              <a:buSzPct val="171000"/>
              <a:buFont typeface="Gill Sans"/>
              <a:buChar char="•"/>
              <a:defRPr sz="3200"/>
            </a:lvl3pPr>
            <a:lvl4pPr marL="1684338" indent="-439737" algn="l">
              <a:spcBef>
                <a:spcPts val="1800"/>
              </a:spcBef>
              <a:buSzPct val="171000"/>
              <a:buFont typeface="Gill Sans"/>
              <a:buChar char="•"/>
              <a:defRPr sz="3200"/>
            </a:lvl4pPr>
            <a:lvl5pPr marL="2027238" indent="-439737"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110"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111"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1800"/>
              </a:spcBef>
              <a:defRPr sz="2000"/>
            </a:lvl1pPr>
            <a:lvl2pPr marL="0" indent="457200" algn="l">
              <a:spcBef>
                <a:spcPts val="1800"/>
              </a:spcBef>
              <a:defRPr sz="2000"/>
            </a:lvl2pPr>
            <a:lvl3pPr marL="0" indent="914400" algn="l">
              <a:spcBef>
                <a:spcPts val="1800"/>
              </a:spcBef>
              <a:defRPr sz="2000"/>
            </a:lvl3pPr>
            <a:lvl4pPr marL="0" indent="1371600" algn="l">
              <a:spcBef>
                <a:spcPts val="1800"/>
              </a:spcBef>
              <a:defRPr sz="2000"/>
            </a:lvl4pPr>
            <a:lvl5pPr marL="0" indent="1828800" algn="l">
              <a:spcBef>
                <a:spcPts val="18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1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119"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120" name="Body Level One…"/>
          <p:cNvSpPr txBox="1"/>
          <p:nvPr>
            <p:ph type="body" sz="half" idx="1"/>
          </p:nvPr>
        </p:nvSpPr>
        <p:spPr>
          <a:xfrm>
            <a:off x="990600" y="2159000"/>
            <a:ext cx="4013200" cy="4470400"/>
          </a:xfrm>
          <a:prstGeom prst="rect">
            <a:avLst/>
          </a:prstGeom>
        </p:spPr>
        <p:txBody>
          <a:bodyPr anchor="ctr">
            <a:normAutofit fontScale="100000" lnSpcReduction="0"/>
          </a:bodyPr>
          <a:lstStyle>
            <a:lvl1pPr marL="642937" indent="-439737" algn="l">
              <a:spcBef>
                <a:spcPts val="1800"/>
              </a:spcBef>
              <a:buSzPct val="171000"/>
              <a:buFont typeface="Gill Sans"/>
              <a:buChar char="•"/>
            </a:lvl1pPr>
            <a:lvl2pPr marL="1059127" indent="-513027" algn="l">
              <a:spcBef>
                <a:spcPts val="1800"/>
              </a:spcBef>
              <a:buSzPct val="171000"/>
              <a:buFont typeface="Gill Sans"/>
              <a:buChar char="•"/>
            </a:lvl2pPr>
            <a:lvl3pPr marL="1504633" indent="-615633" algn="l">
              <a:spcBef>
                <a:spcPts val="1800"/>
              </a:spcBef>
              <a:buSzPct val="171000"/>
              <a:buFont typeface="Gill Sans"/>
              <a:buChar char="•"/>
            </a:lvl3pPr>
            <a:lvl4pPr marL="1928636" indent="-684036" algn="l">
              <a:spcBef>
                <a:spcPts val="1800"/>
              </a:spcBef>
              <a:buSzPct val="171000"/>
              <a:buFont typeface="Gill Sans"/>
              <a:buChar char="•"/>
            </a:lvl4pPr>
            <a:lvl5pPr marL="2271536" indent="-684036" algn="l">
              <a:spcBef>
                <a:spcPts val="18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1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128"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129"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1800"/>
              </a:spcBef>
              <a:defRPr b="1" sz="2400"/>
            </a:lvl1pPr>
            <a:lvl2pPr marL="0" indent="457200" algn="l">
              <a:spcBef>
                <a:spcPts val="1800"/>
              </a:spcBef>
              <a:defRPr b="1" sz="2400"/>
            </a:lvl2pPr>
            <a:lvl3pPr marL="0" indent="914400" algn="l">
              <a:spcBef>
                <a:spcPts val="1800"/>
              </a:spcBef>
              <a:defRPr b="1" sz="2400"/>
            </a:lvl3pPr>
            <a:lvl4pPr marL="0" indent="1371600" algn="l">
              <a:spcBef>
                <a:spcPts val="1800"/>
              </a:spcBef>
              <a:defRPr b="1" sz="2400"/>
            </a:lvl4pPr>
            <a:lvl5pPr marL="0" indent="1828800" algn="l">
              <a:spcBef>
                <a:spcPts val="18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130"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1800"/>
              </a:spcBef>
              <a:defRPr b="1" sz="2400"/>
            </a:pPr>
          </a:p>
        </p:txBody>
      </p:sp>
      <p:sp>
        <p:nvSpPr>
          <p:cNvPr id="1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138"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13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153"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154"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642937" indent="-439737" algn="l">
              <a:spcBef>
                <a:spcPts val="1800"/>
              </a:spcBef>
              <a:buSzPct val="171000"/>
              <a:buFont typeface="Gill Sans"/>
              <a:buChar char="•"/>
              <a:defRPr sz="3200"/>
            </a:lvl1pPr>
            <a:lvl2pPr marL="1048657" indent="-502557" algn="l">
              <a:spcBef>
                <a:spcPts val="1800"/>
              </a:spcBef>
              <a:buSzPct val="171000"/>
              <a:buFont typeface="Gill Sans"/>
              <a:buChar char="•"/>
              <a:defRPr sz="3200"/>
            </a:lvl2pPr>
            <a:lvl3pPr marL="1475317" indent="-586317" algn="l">
              <a:spcBef>
                <a:spcPts val="1800"/>
              </a:spcBef>
              <a:buSzPct val="171000"/>
              <a:buFont typeface="Gill Sans"/>
              <a:buChar char="•"/>
              <a:defRPr sz="3200"/>
            </a:lvl3pPr>
            <a:lvl4pPr marL="1948180" indent="-703580" algn="l">
              <a:spcBef>
                <a:spcPts val="1800"/>
              </a:spcBef>
              <a:buSzPct val="171000"/>
              <a:buFont typeface="Gill Sans"/>
              <a:buChar char="•"/>
              <a:defRPr sz="3200"/>
            </a:lvl4pPr>
            <a:lvl5pPr marL="2291080" indent="-703580"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155"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1800"/>
              </a:spcBef>
              <a:defRPr sz="1400"/>
            </a:pPr>
          </a:p>
        </p:txBody>
      </p:sp>
      <p:sp>
        <p:nvSpPr>
          <p:cNvPr id="1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163"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164"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165"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1800"/>
              </a:spcBef>
              <a:defRPr sz="1400"/>
            </a:lvl1pPr>
            <a:lvl2pPr marL="0" indent="457200" algn="l">
              <a:spcBef>
                <a:spcPts val="1800"/>
              </a:spcBef>
              <a:defRPr sz="1400"/>
            </a:lvl2pPr>
            <a:lvl3pPr marL="0" indent="914400" algn="l">
              <a:spcBef>
                <a:spcPts val="1800"/>
              </a:spcBef>
              <a:defRPr sz="1400"/>
            </a:lvl3pPr>
            <a:lvl4pPr marL="0" indent="1371600" algn="l">
              <a:spcBef>
                <a:spcPts val="1800"/>
              </a:spcBef>
              <a:defRPr sz="1400"/>
            </a:lvl4pPr>
            <a:lvl5pPr marL="0" indent="1828800" algn="l">
              <a:spcBef>
                <a:spcPts val="18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1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173"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174" name="Body Level One…"/>
          <p:cNvSpPr txBox="1"/>
          <p:nvPr>
            <p:ph type="body" sz="quarter" idx="1"/>
          </p:nvPr>
        </p:nvSpPr>
        <p:spPr>
          <a:xfrm>
            <a:off x="1524000" y="4318000"/>
            <a:ext cx="7112000" cy="1947864"/>
          </a:xfrm>
          <a:prstGeom prst="rect">
            <a:avLst/>
          </a:prstGeom>
        </p:spPr>
        <p:txBody>
          <a:bodyPr lIns="45719" tIns="45719" rIns="45719" bIns="45719">
            <a:normAutofit fontScale="100000" lnSpcReduction="0"/>
          </a:bodyPr>
          <a:lstStyle>
            <a:lvl1pPr marL="0" indent="0"/>
            <a:lvl2pPr marL="0" indent="457200"/>
            <a:lvl3pPr marL="0" indent="914400"/>
            <a:lvl4pPr marL="0" indent="1371600"/>
            <a:lvl5pPr marL="0" indent="1828800"/>
          </a:lstStyle>
          <a:p>
            <a:pPr/>
            <a:r>
              <a:t>Body Level One</a:t>
            </a:r>
          </a:p>
          <a:p>
            <a:pPr lvl="1"/>
            <a:r>
              <a:t>Body Level Two</a:t>
            </a:r>
          </a:p>
          <a:p>
            <a:pPr lvl="2"/>
            <a:r>
              <a:t>Body Level Three</a:t>
            </a:r>
          </a:p>
          <a:p>
            <a:pPr lvl="3"/>
            <a:r>
              <a:t>Body Level Four</a:t>
            </a:r>
          </a:p>
          <a:p>
            <a:pPr lvl="4"/>
            <a:r>
              <a:t>Body Level Five</a:t>
            </a:r>
          </a:p>
        </p:txBody>
      </p:sp>
      <p:sp>
        <p:nvSpPr>
          <p:cNvPr id="1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sz="quarter" idx="1"/>
          </p:nvPr>
        </p:nvSpPr>
        <p:spPr>
          <a:xfrm>
            <a:off x="990600" y="3924300"/>
            <a:ext cx="8178800" cy="889000"/>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82" name="Title Text"/>
          <p:cNvSpPr txBox="1"/>
          <p:nvPr>
            <p:ph type="title"/>
          </p:nvPr>
        </p:nvSpPr>
        <p:spPr>
          <a:xfrm>
            <a:off x="990600" y="2324100"/>
            <a:ext cx="8178800" cy="2971800"/>
          </a:xfrm>
          <a:prstGeom prst="rect">
            <a:avLst/>
          </a:prstGeom>
        </p:spPr>
        <p:txBody>
          <a:bodyPr lIns="0" tIns="0" rIns="0" bIns="0" anchor="ctr"/>
          <a:lstStyle/>
          <a:p>
            <a:pPr/>
            <a:r>
              <a:t>Title Text</a:t>
            </a:r>
          </a:p>
        </p:txBody>
      </p:sp>
      <p:sp>
        <p:nvSpPr>
          <p:cNvPr id="183" name="Body Level One…"/>
          <p:cNvSpPr txBox="1"/>
          <p:nvPr>
            <p:ph type="body" idx="1"/>
          </p:nvPr>
        </p:nvSpPr>
        <p:spPr>
          <a:xfrm>
            <a:off x="508000" y="1778000"/>
            <a:ext cx="9144000" cy="5029200"/>
          </a:xfrm>
          <a:prstGeom prst="rect">
            <a:avLst/>
          </a:prstGeom>
        </p:spPr>
        <p:txBody>
          <a:bodyPr lIns="45719" tIns="45719" rIns="45719" b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191"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192" name="Body Level One…"/>
          <p:cNvSpPr txBox="1"/>
          <p:nvPr>
            <p:ph type="body" sz="quarter" idx="1"/>
          </p:nvPr>
        </p:nvSpPr>
        <p:spPr>
          <a:xfrm>
            <a:off x="803275" y="3228975"/>
            <a:ext cx="8636000" cy="1666875"/>
          </a:xfrm>
          <a:prstGeom prst="rect">
            <a:avLst/>
          </a:prstGeom>
        </p:spPr>
        <p:txBody>
          <a:bodyPr lIns="45719" tIns="45719" rIns="45719" bIns="45719" anchor="b">
            <a:normAutofit fontScale="100000" lnSpcReduction="0"/>
          </a:bodyPr>
          <a:lstStyle>
            <a:lvl1pPr marL="0" indent="0">
              <a:defRPr sz="2000"/>
            </a:lvl1pPr>
            <a:lvl2pPr marL="0" indent="457200">
              <a:defRPr sz="2000"/>
            </a:lvl2pPr>
            <a:lvl3pPr marL="0" indent="914400">
              <a:defRPr sz="2000"/>
            </a:lvl3pPr>
            <a:lvl4pPr marL="0" indent="1371600">
              <a:defRPr sz="2000"/>
            </a:lvl4pPr>
            <a:lvl5pPr marL="0" indent="1828800">
              <a:defRPr sz="2000"/>
            </a:lvl5pPr>
          </a:lstStyle>
          <a:p>
            <a:pPr/>
            <a:r>
              <a:t>Body Level One</a:t>
            </a:r>
          </a:p>
          <a:p>
            <a:pPr lvl="1"/>
            <a:r>
              <a:t>Body Level Two</a:t>
            </a:r>
          </a:p>
          <a:p>
            <a:pPr lvl="2"/>
            <a:r>
              <a:t>Body Level Three</a:t>
            </a:r>
          </a:p>
          <a:p>
            <a:pPr lvl="3"/>
            <a:r>
              <a:t>Body Level Four</a:t>
            </a:r>
          </a:p>
          <a:p>
            <a:pPr lvl="4"/>
            <a:r>
              <a:t>Body Level Five</a:t>
            </a:r>
          </a:p>
        </p:txBody>
      </p:sp>
      <p:sp>
        <p:nvSpPr>
          <p:cNvPr id="1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200" name="Title Text"/>
          <p:cNvSpPr txBox="1"/>
          <p:nvPr>
            <p:ph type="title"/>
          </p:nvPr>
        </p:nvSpPr>
        <p:spPr>
          <a:xfrm>
            <a:off x="990600" y="2324100"/>
            <a:ext cx="8178800" cy="2971800"/>
          </a:xfrm>
          <a:prstGeom prst="rect">
            <a:avLst/>
          </a:prstGeom>
        </p:spPr>
        <p:txBody>
          <a:bodyPr lIns="0" tIns="0" rIns="0" bIns="0" anchor="ctr"/>
          <a:lstStyle/>
          <a:p>
            <a:pPr/>
            <a:r>
              <a:t>Title Text</a:t>
            </a:r>
          </a:p>
        </p:txBody>
      </p:sp>
      <p:sp>
        <p:nvSpPr>
          <p:cNvPr id="201" name="Body Level One…"/>
          <p:cNvSpPr txBox="1"/>
          <p:nvPr>
            <p:ph type="body" sz="half" idx="1"/>
          </p:nvPr>
        </p:nvSpPr>
        <p:spPr>
          <a:xfrm>
            <a:off x="508000" y="1778000"/>
            <a:ext cx="4495800" cy="5029200"/>
          </a:xfrm>
          <a:prstGeom prst="rect">
            <a:avLst/>
          </a:prstGeom>
        </p:spPr>
        <p:txBody>
          <a:bodyPr lIns="45719" tIns="45719" rIns="45719" b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20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209"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210" name="Body Level One…"/>
          <p:cNvSpPr txBox="1"/>
          <p:nvPr>
            <p:ph type="body" sz="quarter" idx="1"/>
          </p:nvPr>
        </p:nvSpPr>
        <p:spPr>
          <a:xfrm>
            <a:off x="508000" y="1704975"/>
            <a:ext cx="4489450" cy="711200"/>
          </a:xfrm>
          <a:prstGeom prst="rect">
            <a:avLst/>
          </a:prstGeom>
        </p:spPr>
        <p:txBody>
          <a:bodyPr lIns="45719" tIns="45719" rIns="45719" bIns="45719" anchor="b">
            <a:normAutofit fontScale="100000" lnSpcReduction="0"/>
          </a:bodyPr>
          <a:lstStyle>
            <a:lvl1pPr marL="0" indent="0">
              <a:defRPr b="1" sz="2400"/>
            </a:lvl1pPr>
            <a:lvl2pPr marL="0" indent="457200">
              <a:defRPr b="1" sz="2400"/>
            </a:lvl2pPr>
            <a:lvl3pPr marL="0" indent="914400">
              <a:defRPr b="1" sz="2400"/>
            </a:lvl3pPr>
            <a:lvl4pPr marL="0" indent="1371600">
              <a:defRPr b="1" sz="2400"/>
            </a:lvl4pPr>
            <a:lvl5pPr marL="0" indent="1828800">
              <a:defRPr b="1" sz="2400"/>
            </a:lvl5pPr>
          </a:lstStyle>
          <a:p>
            <a:pPr/>
            <a:r>
              <a:t>Body Level One</a:t>
            </a:r>
          </a:p>
          <a:p>
            <a:pPr lvl="1"/>
            <a:r>
              <a:t>Body Level Two</a:t>
            </a:r>
          </a:p>
          <a:p>
            <a:pPr lvl="2"/>
            <a:r>
              <a:t>Body Level Three</a:t>
            </a:r>
          </a:p>
          <a:p>
            <a:pPr lvl="3"/>
            <a:r>
              <a:t>Body Level Four</a:t>
            </a:r>
          </a:p>
          <a:p>
            <a:pPr lvl="4"/>
            <a:r>
              <a:t>Body Level Five</a:t>
            </a:r>
          </a:p>
        </p:txBody>
      </p:sp>
      <p:sp>
        <p:nvSpPr>
          <p:cNvPr id="211" name="Text Placeholder 4"/>
          <p:cNvSpPr/>
          <p:nvPr>
            <p:ph type="body" sz="quarter" idx="21"/>
          </p:nvPr>
        </p:nvSpPr>
        <p:spPr>
          <a:xfrm>
            <a:off x="5160962" y="1704975"/>
            <a:ext cx="4491038" cy="711200"/>
          </a:xfrm>
          <a:prstGeom prst="rect">
            <a:avLst/>
          </a:prstGeom>
        </p:spPr>
        <p:txBody>
          <a:bodyPr lIns="45719" tIns="45719" rIns="45719" bIns="45719" anchor="b">
            <a:normAutofit fontScale="100000" lnSpcReduction="0"/>
          </a:bodyPr>
          <a:lstStyle/>
          <a:p>
            <a:pPr marL="0" indent="0">
              <a:defRPr b="1" sz="2400"/>
            </a:pPr>
          </a:p>
        </p:txBody>
      </p:sp>
      <p:sp>
        <p:nvSpPr>
          <p:cNvPr id="2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219" name="Title Text"/>
          <p:cNvSpPr txBox="1"/>
          <p:nvPr>
            <p:ph type="title"/>
          </p:nvPr>
        </p:nvSpPr>
        <p:spPr>
          <a:xfrm>
            <a:off x="990600" y="2324100"/>
            <a:ext cx="8178800" cy="2971800"/>
          </a:xfrm>
          <a:prstGeom prst="rect">
            <a:avLst/>
          </a:prstGeom>
        </p:spPr>
        <p:txBody>
          <a:bodyPr lIns="0" tIns="0" rIns="0" bIns="0" anchor="ctr"/>
          <a:lstStyle/>
          <a:p>
            <a:pPr/>
            <a:r>
              <a:t>Title Text</a:t>
            </a:r>
          </a:p>
        </p:txBody>
      </p:sp>
      <p:sp>
        <p:nvSpPr>
          <p:cNvPr id="2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2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234"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235" name="Body Level One…"/>
          <p:cNvSpPr txBox="1"/>
          <p:nvPr>
            <p:ph type="body" idx="1"/>
          </p:nvPr>
        </p:nvSpPr>
        <p:spPr>
          <a:xfrm>
            <a:off x="3971925" y="303213"/>
            <a:ext cx="5680075" cy="6503987"/>
          </a:xfrm>
          <a:prstGeom prst="rect">
            <a:avLst/>
          </a:prstGeom>
        </p:spPr>
        <p:txBody>
          <a:bodyPr lIns="45719" tIns="45719" rIns="45719" bIns="45719">
            <a:normAutofit fontScale="100000" lnSpcReduction="0"/>
          </a:bodyPr>
          <a:lstStyle>
            <a:lvl1pPr>
              <a:defRPr sz="3200"/>
            </a:lvl1pPr>
            <a:lvl2pPr>
              <a:defRPr sz="3200"/>
            </a:lvl2pPr>
            <a:lvl3pPr>
              <a:defRPr sz="3200"/>
            </a:lvl3pPr>
            <a:lvl4pPr>
              <a:defRPr sz="3200"/>
            </a:lvl4pPr>
            <a:lvl5pPr>
              <a:defRPr sz="3200"/>
            </a:lvl5pPr>
          </a:lstStyle>
          <a:p>
            <a:pPr/>
            <a:r>
              <a:t>Body Level One</a:t>
            </a:r>
          </a:p>
          <a:p>
            <a:pPr lvl="1"/>
            <a:r>
              <a:t>Body Level Two</a:t>
            </a:r>
          </a:p>
          <a:p>
            <a:pPr lvl="2"/>
            <a:r>
              <a:t>Body Level Three</a:t>
            </a:r>
          </a:p>
          <a:p>
            <a:pPr lvl="3"/>
            <a:r>
              <a:t>Body Level Four</a:t>
            </a:r>
          </a:p>
          <a:p>
            <a:pPr lvl="4"/>
            <a:r>
              <a:t>Body Level Five</a:t>
            </a:r>
          </a:p>
        </p:txBody>
      </p:sp>
      <p:sp>
        <p:nvSpPr>
          <p:cNvPr id="236" name="Text Placeholder 3"/>
          <p:cNvSpPr/>
          <p:nvPr>
            <p:ph type="body" sz="half" idx="21"/>
          </p:nvPr>
        </p:nvSpPr>
        <p:spPr>
          <a:xfrm>
            <a:off x="508000" y="1593850"/>
            <a:ext cx="3343275" cy="5213350"/>
          </a:xfrm>
          <a:prstGeom prst="rect">
            <a:avLst/>
          </a:prstGeom>
        </p:spPr>
        <p:txBody>
          <a:bodyPr lIns="45719" tIns="45719" rIns="45719" bIns="45719">
            <a:normAutofit fontScale="100000" lnSpcReduction="0"/>
          </a:bodyPr>
          <a:lstStyle/>
          <a:p>
            <a:pPr marL="0" indent="0">
              <a:defRPr sz="1400"/>
            </a:pPr>
          </a:p>
        </p:txBody>
      </p:sp>
      <p:sp>
        <p:nvSpPr>
          <p:cNvPr id="2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244"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245"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246" name="Body Level One…"/>
          <p:cNvSpPr txBox="1"/>
          <p:nvPr>
            <p:ph type="body" sz="quarter" idx="1"/>
          </p:nvPr>
        </p:nvSpPr>
        <p:spPr>
          <a:xfrm>
            <a:off x="1990725" y="5964237"/>
            <a:ext cx="6096000" cy="893763"/>
          </a:xfrm>
          <a:prstGeom prst="rect">
            <a:avLst/>
          </a:prstGeom>
        </p:spPr>
        <p:txBody>
          <a:bodyPr lIns="45719" tIns="45719" rIns="45719" bIns="45719">
            <a:normAutofit fontScale="100000" lnSpcReduction="0"/>
          </a:bodyPr>
          <a:lstStyle>
            <a:lvl1pPr marL="0" indent="0">
              <a:defRPr sz="1400"/>
            </a:lvl1pPr>
            <a:lvl2pPr marL="0" indent="457200">
              <a:defRPr sz="1400"/>
            </a:lvl2pPr>
            <a:lvl3pPr marL="0" indent="914400">
              <a:defRPr sz="1400"/>
            </a:lvl3pPr>
            <a:lvl4pPr marL="0" indent="1371600">
              <a:defRPr sz="1400"/>
            </a:lvl4pPr>
            <a:lvl5pPr marL="0" indent="1828800">
              <a:defRPr sz="1400"/>
            </a:lvl5pPr>
          </a:lstStyle>
          <a:p>
            <a:pPr/>
            <a:r>
              <a:t>Body Level One</a:t>
            </a:r>
          </a:p>
          <a:p>
            <a:pPr lvl="1"/>
            <a:r>
              <a:t>Body Level Two</a:t>
            </a:r>
          </a:p>
          <a:p>
            <a:pPr lvl="2"/>
            <a:r>
              <a:t>Body Level Three</a:t>
            </a:r>
          </a:p>
          <a:p>
            <a:pPr lvl="3"/>
            <a:r>
              <a:t>Body Level Four</a:t>
            </a:r>
          </a:p>
          <a:p>
            <a:pPr lvl="4"/>
            <a:r>
              <a:t>Body Level Five</a:t>
            </a:r>
          </a:p>
        </p:txBody>
      </p:sp>
      <p:sp>
        <p:nvSpPr>
          <p:cNvPr id="2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254" name="Title Text"/>
          <p:cNvSpPr txBox="1"/>
          <p:nvPr>
            <p:ph type="title"/>
          </p:nvPr>
        </p:nvSpPr>
        <p:spPr>
          <a:xfrm>
            <a:off x="762000" y="2366963"/>
            <a:ext cx="8636000" cy="1633537"/>
          </a:xfrm>
          <a:prstGeom prst="rect">
            <a:avLst/>
          </a:prstGeom>
        </p:spPr>
        <p:txBody>
          <a:bodyPr lIns="45719" tIns="45719" rIns="45719" bIns="45719" anchor="t"/>
          <a:lstStyle/>
          <a:p>
            <a:pPr/>
            <a:r>
              <a:t>Title Text</a:t>
            </a:r>
          </a:p>
        </p:txBody>
      </p:sp>
      <p:sp>
        <p:nvSpPr>
          <p:cNvPr id="255"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3700"/>
              </a:spcBef>
              <a:defRPr sz="3200"/>
            </a:lvl1pPr>
            <a:lvl2pPr marL="0" indent="457200">
              <a:spcBef>
                <a:spcPts val="3700"/>
              </a:spcBef>
              <a:defRPr sz="3200"/>
            </a:lvl2pPr>
            <a:lvl3pPr marL="0" indent="914400">
              <a:spcBef>
                <a:spcPts val="3700"/>
              </a:spcBef>
              <a:defRPr sz="3200"/>
            </a:lvl3pPr>
            <a:lvl4pPr marL="0" indent="1371600">
              <a:spcBef>
                <a:spcPts val="3700"/>
              </a:spcBef>
              <a:defRPr sz="3200"/>
            </a:lvl4pPr>
            <a:lvl5pPr marL="0" indent="1828800">
              <a:spcBef>
                <a:spcPts val="37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2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63"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264" name="Body Level One…"/>
          <p:cNvSpPr txBox="1"/>
          <p:nvPr>
            <p:ph type="body" idx="1"/>
          </p:nvPr>
        </p:nvSpPr>
        <p:spPr>
          <a:xfrm>
            <a:off x="990600" y="990600"/>
            <a:ext cx="8178800" cy="5638800"/>
          </a:xfrm>
          <a:prstGeom prst="rect">
            <a:avLst/>
          </a:prstGeom>
        </p:spPr>
        <p:txBody>
          <a:bodyPr anchor="ctr">
            <a:normAutofit fontScale="100000" lnSpcReduction="0"/>
          </a:bodyPr>
          <a:lstStyle>
            <a:lvl1pPr marL="642937" indent="-439737" algn="l">
              <a:spcBef>
                <a:spcPts val="3700"/>
              </a:spcBef>
              <a:buSzPct val="171000"/>
              <a:buFont typeface="Gill Sans"/>
              <a:buChar char="•"/>
              <a:defRPr sz="3200"/>
            </a:lvl1pPr>
            <a:lvl2pPr marL="985837" indent="-439737" algn="l">
              <a:spcBef>
                <a:spcPts val="3700"/>
              </a:spcBef>
              <a:buSzPct val="171000"/>
              <a:buFont typeface="Gill Sans"/>
              <a:buChar char="•"/>
              <a:defRPr sz="3200"/>
            </a:lvl2pPr>
            <a:lvl3pPr marL="1328737" indent="-439737" algn="l">
              <a:spcBef>
                <a:spcPts val="3700"/>
              </a:spcBef>
              <a:buSzPct val="171000"/>
              <a:buFont typeface="Gill Sans"/>
              <a:buChar char="•"/>
              <a:defRPr sz="3200"/>
            </a:lvl3pPr>
            <a:lvl4pPr marL="1684338" indent="-439737" algn="l">
              <a:spcBef>
                <a:spcPts val="3700"/>
              </a:spcBef>
              <a:buSzPct val="171000"/>
              <a:buFont typeface="Gill Sans"/>
              <a:buChar char="•"/>
              <a:defRPr sz="3200"/>
            </a:lvl4pPr>
            <a:lvl5pPr marL="2027238" indent="-439737" algn="l">
              <a:spcBef>
                <a:spcPts val="37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2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803275" y="4895850"/>
            <a:ext cx="8636000" cy="1514475"/>
          </a:xfrm>
          <a:prstGeom prst="rect">
            <a:avLst/>
          </a:prstGeom>
        </p:spPr>
        <p:txBody>
          <a:bodyPr anchor="t"/>
          <a:lstStyle>
            <a:lvl1pPr algn="l">
              <a:defRPr b="1" cap="all" sz="4000"/>
            </a:lvl1pPr>
          </a:lstStyle>
          <a:p>
            <a:pPr/>
            <a:r>
              <a:t>Title Text</a:t>
            </a:r>
          </a:p>
        </p:txBody>
      </p:sp>
      <p:sp>
        <p:nvSpPr>
          <p:cNvPr id="30"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defRPr sz="2000"/>
            </a:lvl1pPr>
            <a:lvl2pPr marL="0" indent="457200">
              <a:defRPr sz="2000"/>
            </a:lvl2pPr>
            <a:lvl3pPr marL="0" indent="914400">
              <a:defRPr sz="2000"/>
            </a:lvl3pPr>
            <a:lvl4pPr marL="0" indent="1371600">
              <a:defRPr sz="2000"/>
            </a:lvl4pPr>
            <a:lvl5pPr marL="0" indent="1828800">
              <a:defRPr sz="2000"/>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72" name="Title Text"/>
          <p:cNvSpPr txBox="1"/>
          <p:nvPr>
            <p:ph type="title"/>
          </p:nvPr>
        </p:nvSpPr>
        <p:spPr>
          <a:xfrm>
            <a:off x="803275" y="4895850"/>
            <a:ext cx="8636000" cy="1514475"/>
          </a:xfrm>
          <a:prstGeom prst="rect">
            <a:avLst/>
          </a:prstGeom>
        </p:spPr>
        <p:txBody>
          <a:bodyPr lIns="45719" tIns="45719" rIns="45719" bIns="45719" anchor="t"/>
          <a:lstStyle>
            <a:lvl1pPr algn="l">
              <a:defRPr b="1" cap="all" sz="4000"/>
            </a:lvl1pPr>
          </a:lstStyle>
          <a:p>
            <a:pPr/>
            <a:r>
              <a:t>Title Text</a:t>
            </a:r>
          </a:p>
        </p:txBody>
      </p:sp>
      <p:sp>
        <p:nvSpPr>
          <p:cNvPr id="273"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3700"/>
              </a:spcBef>
              <a:defRPr sz="2000"/>
            </a:lvl1pPr>
            <a:lvl2pPr marL="0" indent="457200" algn="l">
              <a:spcBef>
                <a:spcPts val="3700"/>
              </a:spcBef>
              <a:defRPr sz="2000"/>
            </a:lvl2pPr>
            <a:lvl3pPr marL="0" indent="914400" algn="l">
              <a:spcBef>
                <a:spcPts val="3700"/>
              </a:spcBef>
              <a:defRPr sz="2000"/>
            </a:lvl3pPr>
            <a:lvl4pPr marL="0" indent="1371600" algn="l">
              <a:spcBef>
                <a:spcPts val="3700"/>
              </a:spcBef>
              <a:defRPr sz="2000"/>
            </a:lvl4pPr>
            <a:lvl5pPr marL="0" indent="1828800" algn="l">
              <a:spcBef>
                <a:spcPts val="37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2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281"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282" name="Body Level One…"/>
          <p:cNvSpPr txBox="1"/>
          <p:nvPr>
            <p:ph type="body" sz="half" idx="1"/>
          </p:nvPr>
        </p:nvSpPr>
        <p:spPr>
          <a:xfrm>
            <a:off x="990600" y="990600"/>
            <a:ext cx="4013200" cy="5638800"/>
          </a:xfrm>
          <a:prstGeom prst="rect">
            <a:avLst/>
          </a:prstGeom>
        </p:spPr>
        <p:txBody>
          <a:bodyPr anchor="ctr">
            <a:normAutofit fontScale="100000" lnSpcReduction="0"/>
          </a:bodyPr>
          <a:lstStyle>
            <a:lvl1pPr marL="642937" indent="-439737" algn="l">
              <a:spcBef>
                <a:spcPts val="3700"/>
              </a:spcBef>
              <a:buSzPct val="171000"/>
              <a:buFont typeface="Gill Sans"/>
              <a:buChar char="•"/>
            </a:lvl1pPr>
            <a:lvl2pPr marL="1059127" indent="-513027" algn="l">
              <a:spcBef>
                <a:spcPts val="3700"/>
              </a:spcBef>
              <a:buSzPct val="171000"/>
              <a:buFont typeface="Gill Sans"/>
              <a:buChar char="•"/>
            </a:lvl2pPr>
            <a:lvl3pPr marL="1504633" indent="-615633" algn="l">
              <a:spcBef>
                <a:spcPts val="3700"/>
              </a:spcBef>
              <a:buSzPct val="171000"/>
              <a:buFont typeface="Gill Sans"/>
              <a:buChar char="•"/>
            </a:lvl3pPr>
            <a:lvl4pPr marL="1928636" indent="-684036" algn="l">
              <a:spcBef>
                <a:spcPts val="3700"/>
              </a:spcBef>
              <a:buSzPct val="171000"/>
              <a:buFont typeface="Gill Sans"/>
              <a:buChar char="•"/>
            </a:lvl4pPr>
            <a:lvl5pPr marL="2271536" indent="-684036" algn="l">
              <a:spcBef>
                <a:spcPts val="37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28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290"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291"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3700"/>
              </a:spcBef>
              <a:defRPr b="1" sz="2400"/>
            </a:lvl1pPr>
            <a:lvl2pPr marL="0" indent="457200" algn="l">
              <a:spcBef>
                <a:spcPts val="3700"/>
              </a:spcBef>
              <a:defRPr b="1" sz="2400"/>
            </a:lvl2pPr>
            <a:lvl3pPr marL="0" indent="914400" algn="l">
              <a:spcBef>
                <a:spcPts val="3700"/>
              </a:spcBef>
              <a:defRPr b="1" sz="2400"/>
            </a:lvl3pPr>
            <a:lvl4pPr marL="0" indent="1371600" algn="l">
              <a:spcBef>
                <a:spcPts val="3700"/>
              </a:spcBef>
              <a:defRPr b="1" sz="2400"/>
            </a:lvl4pPr>
            <a:lvl5pPr marL="0" indent="1828800" algn="l">
              <a:spcBef>
                <a:spcPts val="37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292"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3700"/>
              </a:spcBef>
              <a:defRPr b="1" sz="2400"/>
            </a:pPr>
          </a:p>
        </p:txBody>
      </p:sp>
      <p:sp>
        <p:nvSpPr>
          <p:cNvPr id="2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300"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3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3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315" name="Title Text"/>
          <p:cNvSpPr txBox="1"/>
          <p:nvPr>
            <p:ph type="title"/>
          </p:nvPr>
        </p:nvSpPr>
        <p:spPr>
          <a:xfrm>
            <a:off x="508000" y="303213"/>
            <a:ext cx="3343275" cy="1290638"/>
          </a:xfrm>
          <a:prstGeom prst="rect">
            <a:avLst/>
          </a:prstGeom>
        </p:spPr>
        <p:txBody>
          <a:bodyPr lIns="45719" tIns="45719" rIns="45719" bIns="45719"/>
          <a:lstStyle>
            <a:lvl1pPr algn="l">
              <a:defRPr b="1" sz="2000"/>
            </a:lvl1pPr>
          </a:lstStyle>
          <a:p>
            <a:pPr/>
            <a:r>
              <a:t>Title Text</a:t>
            </a:r>
          </a:p>
        </p:txBody>
      </p:sp>
      <p:sp>
        <p:nvSpPr>
          <p:cNvPr id="316"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642937" indent="-439737" algn="l">
              <a:spcBef>
                <a:spcPts val="3700"/>
              </a:spcBef>
              <a:buSzPct val="171000"/>
              <a:buFont typeface="Gill Sans"/>
              <a:buChar char="•"/>
              <a:defRPr sz="3200"/>
            </a:lvl1pPr>
            <a:lvl2pPr marL="1048657" indent="-502557" algn="l">
              <a:spcBef>
                <a:spcPts val="3700"/>
              </a:spcBef>
              <a:buSzPct val="171000"/>
              <a:buFont typeface="Gill Sans"/>
              <a:buChar char="•"/>
              <a:defRPr sz="3200"/>
            </a:lvl2pPr>
            <a:lvl3pPr marL="1475317" indent="-586317" algn="l">
              <a:spcBef>
                <a:spcPts val="3700"/>
              </a:spcBef>
              <a:buSzPct val="171000"/>
              <a:buFont typeface="Gill Sans"/>
              <a:buChar char="•"/>
              <a:defRPr sz="3200"/>
            </a:lvl3pPr>
            <a:lvl4pPr marL="1948180" indent="-703580" algn="l">
              <a:spcBef>
                <a:spcPts val="3700"/>
              </a:spcBef>
              <a:buSzPct val="171000"/>
              <a:buFont typeface="Gill Sans"/>
              <a:buChar char="•"/>
              <a:defRPr sz="3200"/>
            </a:lvl4pPr>
            <a:lvl5pPr marL="2291080" indent="-703580" algn="l">
              <a:spcBef>
                <a:spcPts val="37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317"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3700"/>
              </a:spcBef>
              <a:defRPr sz="1400"/>
            </a:pPr>
          </a:p>
        </p:txBody>
      </p:sp>
      <p:sp>
        <p:nvSpPr>
          <p:cNvPr id="3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325" name="Title Text"/>
          <p:cNvSpPr txBox="1"/>
          <p:nvPr>
            <p:ph type="title"/>
          </p:nvPr>
        </p:nvSpPr>
        <p:spPr>
          <a:xfrm>
            <a:off x="1990725" y="5334000"/>
            <a:ext cx="6096000" cy="630238"/>
          </a:xfrm>
          <a:prstGeom prst="rect">
            <a:avLst/>
          </a:prstGeom>
        </p:spPr>
        <p:txBody>
          <a:bodyPr lIns="45719" tIns="45719" rIns="45719" bIns="45719"/>
          <a:lstStyle>
            <a:lvl1pPr algn="l">
              <a:defRPr b="1" sz="2000"/>
            </a:lvl1pPr>
          </a:lstStyle>
          <a:p>
            <a:pPr/>
            <a:r>
              <a:t>Title Text</a:t>
            </a:r>
          </a:p>
        </p:txBody>
      </p:sp>
      <p:sp>
        <p:nvSpPr>
          <p:cNvPr id="326"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327"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3700"/>
              </a:spcBef>
              <a:defRPr sz="1400"/>
            </a:lvl1pPr>
            <a:lvl2pPr marL="0" indent="457200" algn="l">
              <a:spcBef>
                <a:spcPts val="3700"/>
              </a:spcBef>
              <a:defRPr sz="1400"/>
            </a:lvl2pPr>
            <a:lvl3pPr marL="0" indent="914400" algn="l">
              <a:spcBef>
                <a:spcPts val="3700"/>
              </a:spcBef>
              <a:defRPr sz="1400"/>
            </a:lvl3pPr>
            <a:lvl4pPr marL="0" indent="1371600" algn="l">
              <a:spcBef>
                <a:spcPts val="3700"/>
              </a:spcBef>
              <a:defRPr sz="1400"/>
            </a:lvl4pPr>
            <a:lvl5pPr marL="0" indent="1828800" algn="l">
              <a:spcBef>
                <a:spcPts val="37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3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bg>
      <p:bgPr>
        <a:solidFill>
          <a:srgbClr val="E5E5E5"/>
        </a:solidFill>
      </p:bgPr>
    </p:bg>
    <p:spTree>
      <p:nvGrpSpPr>
        <p:cNvPr id="1" name=""/>
        <p:cNvGrpSpPr/>
        <p:nvPr/>
      </p:nvGrpSpPr>
      <p:grpSpPr>
        <a:xfrm>
          <a:off x="0" y="0"/>
          <a:ext cx="0" cy="0"/>
          <a:chOff x="0" y="0"/>
          <a:chExt cx="0" cy="0"/>
        </a:xfrm>
      </p:grpSpPr>
      <p:pic>
        <p:nvPicPr>
          <p:cNvPr id="33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36"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337" name="Body Level One…"/>
          <p:cNvSpPr txBox="1"/>
          <p:nvPr>
            <p:ph type="body" sz="quarter" idx="1"/>
          </p:nvPr>
        </p:nvSpPr>
        <p:spPr>
          <a:xfrm>
            <a:off x="1524000" y="4318000"/>
            <a:ext cx="7112000" cy="1947864"/>
          </a:xfrm>
          <a:prstGeom prst="rect">
            <a:avLst/>
          </a:prstGeom>
        </p:spPr>
        <p:txBody>
          <a:bodyPr lIns="45719" tIns="45719" rIns="45719" bIns="45719">
            <a:normAutofit fontScale="100000" lnSpcReduction="0"/>
          </a:bodyPr>
          <a:lstStyle>
            <a:lvl1pPr marL="0" indent="0"/>
            <a:lvl2pPr marL="0" indent="457200"/>
            <a:lvl3pPr marL="0" indent="914400"/>
            <a:lvl4pPr marL="0" indent="1371600"/>
            <a:lvl5pPr marL="0" indent="1828800"/>
          </a:lstStyle>
          <a:p>
            <a:pPr/>
            <a:r>
              <a:t>Body Level One</a:t>
            </a:r>
          </a:p>
          <a:p>
            <a:pPr lvl="1"/>
            <a:r>
              <a:t>Body Level Two</a:t>
            </a:r>
          </a:p>
          <a:p>
            <a:pPr lvl="2"/>
            <a:r>
              <a:t>Body Level Three</a:t>
            </a:r>
          </a:p>
          <a:p>
            <a:pPr lvl="3"/>
            <a:r>
              <a:t>Body Level Four</a:t>
            </a:r>
          </a:p>
          <a:p>
            <a:pPr lvl="4"/>
            <a:r>
              <a:t>Body Level Five</a:t>
            </a:r>
          </a:p>
        </p:txBody>
      </p:sp>
      <p:sp>
        <p:nvSpPr>
          <p:cNvPr id="3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bg>
      <p:bgPr>
        <a:solidFill>
          <a:srgbClr val="E5E5E5"/>
        </a:solidFill>
      </p:bgPr>
    </p:bg>
    <p:spTree>
      <p:nvGrpSpPr>
        <p:cNvPr id="1" name=""/>
        <p:cNvGrpSpPr/>
        <p:nvPr/>
      </p:nvGrpSpPr>
      <p:grpSpPr>
        <a:xfrm>
          <a:off x="0" y="0"/>
          <a:ext cx="0" cy="0"/>
          <a:chOff x="0" y="0"/>
          <a:chExt cx="0" cy="0"/>
        </a:xfrm>
      </p:grpSpPr>
      <p:pic>
        <p:nvPicPr>
          <p:cNvPr id="34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46" name="Title Text"/>
          <p:cNvSpPr txBox="1"/>
          <p:nvPr>
            <p:ph type="title"/>
          </p:nvPr>
        </p:nvSpPr>
        <p:spPr>
          <a:xfrm>
            <a:off x="990600" y="5753100"/>
            <a:ext cx="8178800" cy="1333500"/>
          </a:xfrm>
          <a:prstGeom prst="rect">
            <a:avLst/>
          </a:prstGeom>
        </p:spPr>
        <p:txBody>
          <a:bodyPr lIns="0" tIns="0" rIns="0" bIns="0" anchor="ctr"/>
          <a:lstStyle/>
          <a:p>
            <a:pPr/>
            <a:r>
              <a:t>Title Text</a:t>
            </a:r>
          </a:p>
        </p:txBody>
      </p:sp>
      <p:sp>
        <p:nvSpPr>
          <p:cNvPr id="347" name="Body Level One…"/>
          <p:cNvSpPr txBox="1"/>
          <p:nvPr>
            <p:ph type="body" idx="1"/>
          </p:nvPr>
        </p:nvSpPr>
        <p:spPr>
          <a:xfrm>
            <a:off x="508000" y="1778000"/>
            <a:ext cx="9144000" cy="5029200"/>
          </a:xfrm>
          <a:prstGeom prst="rect">
            <a:avLst/>
          </a:prstGeom>
        </p:spPr>
        <p:txBody>
          <a:bodyPr lIns="45719" tIns="45719" rIns="45719" b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bg>
      <p:bgPr>
        <a:solidFill>
          <a:srgbClr val="E5E5E5"/>
        </a:solidFill>
      </p:bgPr>
    </p:bg>
    <p:spTree>
      <p:nvGrpSpPr>
        <p:cNvPr id="1" name=""/>
        <p:cNvGrpSpPr/>
        <p:nvPr/>
      </p:nvGrpSpPr>
      <p:grpSpPr>
        <a:xfrm>
          <a:off x="0" y="0"/>
          <a:ext cx="0" cy="0"/>
          <a:chOff x="0" y="0"/>
          <a:chExt cx="0" cy="0"/>
        </a:xfrm>
      </p:grpSpPr>
      <p:pic>
        <p:nvPicPr>
          <p:cNvPr id="35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56"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357" name="Body Level One…"/>
          <p:cNvSpPr txBox="1"/>
          <p:nvPr>
            <p:ph type="body" sz="quarter" idx="1"/>
          </p:nvPr>
        </p:nvSpPr>
        <p:spPr>
          <a:xfrm>
            <a:off x="803275" y="3228975"/>
            <a:ext cx="8636000" cy="1666875"/>
          </a:xfrm>
          <a:prstGeom prst="rect">
            <a:avLst/>
          </a:prstGeom>
        </p:spPr>
        <p:txBody>
          <a:bodyPr lIns="45719" tIns="45719" rIns="45719" bIns="45719" anchor="b">
            <a:normAutofit fontScale="100000" lnSpcReduction="0"/>
          </a:bodyPr>
          <a:lstStyle>
            <a:lvl1pPr marL="0" indent="0">
              <a:defRPr sz="2000"/>
            </a:lvl1pPr>
            <a:lvl2pPr marL="0" indent="457200">
              <a:defRPr sz="2000"/>
            </a:lvl2pPr>
            <a:lvl3pPr marL="0" indent="914400">
              <a:defRPr sz="2000"/>
            </a:lvl3pPr>
            <a:lvl4pPr marL="0" indent="1371600">
              <a:defRPr sz="2000"/>
            </a:lvl4pPr>
            <a:lvl5pPr marL="0" indent="1828800">
              <a:defRPr sz="2000"/>
            </a:lvl5pPr>
          </a:lstStyle>
          <a:p>
            <a:pPr/>
            <a:r>
              <a:t>Body Level One</a:t>
            </a:r>
          </a:p>
          <a:p>
            <a:pPr lvl="1"/>
            <a:r>
              <a:t>Body Level Two</a:t>
            </a:r>
          </a:p>
          <a:p>
            <a:pPr lvl="2"/>
            <a:r>
              <a:t>Body Level Three</a:t>
            </a:r>
          </a:p>
          <a:p>
            <a:pPr lvl="3"/>
            <a:r>
              <a:t>Body Level Four</a:t>
            </a:r>
          </a:p>
          <a:p>
            <a:pPr lvl="4"/>
            <a:r>
              <a:t>Body Level Five</a:t>
            </a:r>
          </a:p>
        </p:txBody>
      </p:sp>
      <p:sp>
        <p:nvSpPr>
          <p:cNvPr id="3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990600" y="3924300"/>
            <a:ext cx="4013200" cy="889000"/>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bg>
      <p:bgPr>
        <a:solidFill>
          <a:srgbClr val="E5E5E5"/>
        </a:solidFill>
      </p:bgPr>
    </p:bg>
    <p:spTree>
      <p:nvGrpSpPr>
        <p:cNvPr id="1" name=""/>
        <p:cNvGrpSpPr/>
        <p:nvPr/>
      </p:nvGrpSpPr>
      <p:grpSpPr>
        <a:xfrm>
          <a:off x="0" y="0"/>
          <a:ext cx="0" cy="0"/>
          <a:chOff x="0" y="0"/>
          <a:chExt cx="0" cy="0"/>
        </a:xfrm>
      </p:grpSpPr>
      <p:pic>
        <p:nvPicPr>
          <p:cNvPr id="36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66" name="Title Text"/>
          <p:cNvSpPr txBox="1"/>
          <p:nvPr>
            <p:ph type="title"/>
          </p:nvPr>
        </p:nvSpPr>
        <p:spPr>
          <a:xfrm>
            <a:off x="990600" y="5753100"/>
            <a:ext cx="8178800" cy="1333500"/>
          </a:xfrm>
          <a:prstGeom prst="rect">
            <a:avLst/>
          </a:prstGeom>
        </p:spPr>
        <p:txBody>
          <a:bodyPr lIns="0" tIns="0" rIns="0" bIns="0" anchor="ctr"/>
          <a:lstStyle/>
          <a:p>
            <a:pPr/>
            <a:r>
              <a:t>Title Text</a:t>
            </a:r>
          </a:p>
        </p:txBody>
      </p:sp>
      <p:sp>
        <p:nvSpPr>
          <p:cNvPr id="367" name="Body Level One…"/>
          <p:cNvSpPr txBox="1"/>
          <p:nvPr>
            <p:ph type="body" sz="half" idx="1"/>
          </p:nvPr>
        </p:nvSpPr>
        <p:spPr>
          <a:xfrm>
            <a:off x="508000" y="1778000"/>
            <a:ext cx="4495800" cy="5029200"/>
          </a:xfrm>
          <a:prstGeom prst="rect">
            <a:avLst/>
          </a:prstGeom>
        </p:spPr>
        <p:txBody>
          <a:bodyPr lIns="45719" tIns="45719" rIns="45719" b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bg>
      <p:bgPr>
        <a:solidFill>
          <a:srgbClr val="E5E5E5"/>
        </a:solidFill>
      </p:bgPr>
    </p:bg>
    <p:spTree>
      <p:nvGrpSpPr>
        <p:cNvPr id="1" name=""/>
        <p:cNvGrpSpPr/>
        <p:nvPr/>
      </p:nvGrpSpPr>
      <p:grpSpPr>
        <a:xfrm>
          <a:off x="0" y="0"/>
          <a:ext cx="0" cy="0"/>
          <a:chOff x="0" y="0"/>
          <a:chExt cx="0" cy="0"/>
        </a:xfrm>
      </p:grpSpPr>
      <p:pic>
        <p:nvPicPr>
          <p:cNvPr id="37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76"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377" name="Body Level One…"/>
          <p:cNvSpPr txBox="1"/>
          <p:nvPr>
            <p:ph type="body" sz="quarter" idx="1"/>
          </p:nvPr>
        </p:nvSpPr>
        <p:spPr>
          <a:xfrm>
            <a:off x="508000" y="1704975"/>
            <a:ext cx="4489450" cy="711200"/>
          </a:xfrm>
          <a:prstGeom prst="rect">
            <a:avLst/>
          </a:prstGeom>
        </p:spPr>
        <p:txBody>
          <a:bodyPr lIns="45719" tIns="45719" rIns="45719" bIns="45719" anchor="b">
            <a:normAutofit fontScale="100000" lnSpcReduction="0"/>
          </a:bodyPr>
          <a:lstStyle>
            <a:lvl1pPr marL="0" indent="0">
              <a:defRPr b="1" sz="2400"/>
            </a:lvl1pPr>
            <a:lvl2pPr marL="0" indent="457200">
              <a:defRPr b="1" sz="2400"/>
            </a:lvl2pPr>
            <a:lvl3pPr marL="0" indent="914400">
              <a:defRPr b="1" sz="2400"/>
            </a:lvl3pPr>
            <a:lvl4pPr marL="0" indent="1371600">
              <a:defRPr b="1" sz="2400"/>
            </a:lvl4pPr>
            <a:lvl5pPr marL="0" indent="1828800">
              <a:defRPr b="1" sz="2400"/>
            </a:lvl5pPr>
          </a:lstStyle>
          <a:p>
            <a:pPr/>
            <a:r>
              <a:t>Body Level One</a:t>
            </a:r>
          </a:p>
          <a:p>
            <a:pPr lvl="1"/>
            <a:r>
              <a:t>Body Level Two</a:t>
            </a:r>
          </a:p>
          <a:p>
            <a:pPr lvl="2"/>
            <a:r>
              <a:t>Body Level Three</a:t>
            </a:r>
          </a:p>
          <a:p>
            <a:pPr lvl="3"/>
            <a:r>
              <a:t>Body Level Four</a:t>
            </a:r>
          </a:p>
          <a:p>
            <a:pPr lvl="4"/>
            <a:r>
              <a:t>Body Level Five</a:t>
            </a:r>
          </a:p>
        </p:txBody>
      </p:sp>
      <p:sp>
        <p:nvSpPr>
          <p:cNvPr id="378" name="Text Placeholder 4"/>
          <p:cNvSpPr/>
          <p:nvPr>
            <p:ph type="body" sz="quarter" idx="21"/>
          </p:nvPr>
        </p:nvSpPr>
        <p:spPr>
          <a:xfrm>
            <a:off x="5160962" y="1704975"/>
            <a:ext cx="4491038" cy="711200"/>
          </a:xfrm>
          <a:prstGeom prst="rect">
            <a:avLst/>
          </a:prstGeom>
        </p:spPr>
        <p:txBody>
          <a:bodyPr lIns="45719" tIns="45719" rIns="45719" bIns="45719" anchor="b">
            <a:normAutofit fontScale="100000" lnSpcReduction="0"/>
          </a:bodyPr>
          <a:lstStyle/>
          <a:p>
            <a:pPr marL="0" indent="0">
              <a:defRPr b="1" sz="2400"/>
            </a:pPr>
          </a:p>
        </p:txBody>
      </p:sp>
      <p:sp>
        <p:nvSpPr>
          <p:cNvPr id="3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bg>
      <p:bgPr>
        <a:solidFill>
          <a:srgbClr val="E5E5E5"/>
        </a:solidFill>
      </p:bgPr>
    </p:bg>
    <p:spTree>
      <p:nvGrpSpPr>
        <p:cNvPr id="1" name=""/>
        <p:cNvGrpSpPr/>
        <p:nvPr/>
      </p:nvGrpSpPr>
      <p:grpSpPr>
        <a:xfrm>
          <a:off x="0" y="0"/>
          <a:ext cx="0" cy="0"/>
          <a:chOff x="0" y="0"/>
          <a:chExt cx="0" cy="0"/>
        </a:xfrm>
      </p:grpSpPr>
      <p:pic>
        <p:nvPicPr>
          <p:cNvPr id="386"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87" name="Title Text"/>
          <p:cNvSpPr txBox="1"/>
          <p:nvPr>
            <p:ph type="title"/>
          </p:nvPr>
        </p:nvSpPr>
        <p:spPr>
          <a:xfrm>
            <a:off x="990600" y="5753100"/>
            <a:ext cx="8178800" cy="1333500"/>
          </a:xfrm>
          <a:prstGeom prst="rect">
            <a:avLst/>
          </a:prstGeom>
        </p:spPr>
        <p:txBody>
          <a:bodyPr lIns="0" tIns="0" rIns="0" bIns="0" anchor="ctr"/>
          <a:lstStyle/>
          <a:p>
            <a:pPr/>
            <a:r>
              <a:t>Title Text</a:t>
            </a:r>
          </a:p>
        </p:txBody>
      </p:sp>
      <p:sp>
        <p:nvSpPr>
          <p:cNvPr id="3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E5E5E5"/>
        </a:solidFill>
      </p:bgPr>
    </p:bg>
    <p:spTree>
      <p:nvGrpSpPr>
        <p:cNvPr id="1" name=""/>
        <p:cNvGrpSpPr/>
        <p:nvPr/>
      </p:nvGrpSpPr>
      <p:grpSpPr>
        <a:xfrm>
          <a:off x="0" y="0"/>
          <a:ext cx="0" cy="0"/>
          <a:chOff x="0" y="0"/>
          <a:chExt cx="0" cy="0"/>
        </a:xfrm>
      </p:grpSpPr>
      <p:pic>
        <p:nvPicPr>
          <p:cNvPr id="39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3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bg>
      <p:bgPr>
        <a:solidFill>
          <a:srgbClr val="E5E5E5"/>
        </a:solidFill>
      </p:bgPr>
    </p:bg>
    <p:spTree>
      <p:nvGrpSpPr>
        <p:cNvPr id="1" name=""/>
        <p:cNvGrpSpPr/>
        <p:nvPr/>
      </p:nvGrpSpPr>
      <p:grpSpPr>
        <a:xfrm>
          <a:off x="0" y="0"/>
          <a:ext cx="0" cy="0"/>
          <a:chOff x="0" y="0"/>
          <a:chExt cx="0" cy="0"/>
        </a:xfrm>
      </p:grpSpPr>
      <p:pic>
        <p:nvPicPr>
          <p:cNvPr id="403"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04"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405" name="Body Level One…"/>
          <p:cNvSpPr txBox="1"/>
          <p:nvPr>
            <p:ph type="body" idx="1"/>
          </p:nvPr>
        </p:nvSpPr>
        <p:spPr>
          <a:xfrm>
            <a:off x="3971925" y="303213"/>
            <a:ext cx="5680075" cy="6503987"/>
          </a:xfrm>
          <a:prstGeom prst="rect">
            <a:avLst/>
          </a:prstGeom>
        </p:spPr>
        <p:txBody>
          <a:bodyPr lIns="45719" tIns="45719" rIns="45719" bIns="45719">
            <a:normAutofit fontScale="100000" lnSpcReduction="0"/>
          </a:bodyPr>
          <a:lstStyle>
            <a:lvl1pPr>
              <a:defRPr sz="3200"/>
            </a:lvl1pPr>
            <a:lvl2pPr>
              <a:defRPr sz="3200"/>
            </a:lvl2pPr>
            <a:lvl3pPr>
              <a:defRPr sz="3200"/>
            </a:lvl3pPr>
            <a:lvl4pPr>
              <a:defRPr sz="3200"/>
            </a:lvl4pPr>
            <a:lvl5pPr>
              <a:defRPr sz="3200"/>
            </a:lvl5pPr>
          </a:lstStyle>
          <a:p>
            <a:pPr/>
            <a:r>
              <a:t>Body Level One</a:t>
            </a:r>
          </a:p>
          <a:p>
            <a:pPr lvl="1"/>
            <a:r>
              <a:t>Body Level Two</a:t>
            </a:r>
          </a:p>
          <a:p>
            <a:pPr lvl="2"/>
            <a:r>
              <a:t>Body Level Three</a:t>
            </a:r>
          </a:p>
          <a:p>
            <a:pPr lvl="3"/>
            <a:r>
              <a:t>Body Level Four</a:t>
            </a:r>
          </a:p>
          <a:p>
            <a:pPr lvl="4"/>
            <a:r>
              <a:t>Body Level Five</a:t>
            </a:r>
          </a:p>
        </p:txBody>
      </p:sp>
      <p:sp>
        <p:nvSpPr>
          <p:cNvPr id="406" name="Text Placeholder 3"/>
          <p:cNvSpPr/>
          <p:nvPr>
            <p:ph type="body" sz="half" idx="21"/>
          </p:nvPr>
        </p:nvSpPr>
        <p:spPr>
          <a:xfrm>
            <a:off x="508000" y="1593850"/>
            <a:ext cx="3343275" cy="5213350"/>
          </a:xfrm>
          <a:prstGeom prst="rect">
            <a:avLst/>
          </a:prstGeom>
        </p:spPr>
        <p:txBody>
          <a:bodyPr lIns="45719" tIns="45719" rIns="45719" bIns="45719">
            <a:normAutofit fontScale="100000" lnSpcReduction="0"/>
          </a:bodyPr>
          <a:lstStyle/>
          <a:p>
            <a:pPr marL="0" indent="0">
              <a:defRPr sz="1400"/>
            </a:pPr>
          </a:p>
        </p:txBody>
      </p:sp>
      <p:sp>
        <p:nvSpPr>
          <p:cNvPr id="4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bg>
      <p:bgPr>
        <a:solidFill>
          <a:srgbClr val="E5E5E5"/>
        </a:solidFill>
      </p:bgPr>
    </p:bg>
    <p:spTree>
      <p:nvGrpSpPr>
        <p:cNvPr id="1" name=""/>
        <p:cNvGrpSpPr/>
        <p:nvPr/>
      </p:nvGrpSpPr>
      <p:grpSpPr>
        <a:xfrm>
          <a:off x="0" y="0"/>
          <a:ext cx="0" cy="0"/>
          <a:chOff x="0" y="0"/>
          <a:chExt cx="0" cy="0"/>
        </a:xfrm>
      </p:grpSpPr>
      <p:pic>
        <p:nvPicPr>
          <p:cNvPr id="414"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15"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416"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417" name="Body Level One…"/>
          <p:cNvSpPr txBox="1"/>
          <p:nvPr>
            <p:ph type="body" sz="quarter" idx="1"/>
          </p:nvPr>
        </p:nvSpPr>
        <p:spPr>
          <a:xfrm>
            <a:off x="1990725" y="5964237"/>
            <a:ext cx="6096000" cy="893763"/>
          </a:xfrm>
          <a:prstGeom prst="rect">
            <a:avLst/>
          </a:prstGeom>
        </p:spPr>
        <p:txBody>
          <a:bodyPr lIns="45719" tIns="45719" rIns="45719" bIns="45719">
            <a:normAutofit fontScale="100000" lnSpcReduction="0"/>
          </a:bodyPr>
          <a:lstStyle>
            <a:lvl1pPr marL="0" indent="0">
              <a:defRPr sz="1400"/>
            </a:lvl1pPr>
            <a:lvl2pPr marL="0" indent="457200">
              <a:defRPr sz="1400"/>
            </a:lvl2pPr>
            <a:lvl3pPr marL="0" indent="914400">
              <a:defRPr sz="1400"/>
            </a:lvl3pPr>
            <a:lvl4pPr marL="0" indent="1371600">
              <a:defRPr sz="1400"/>
            </a:lvl4pPr>
            <a:lvl5pPr marL="0" indent="1828800">
              <a:defRPr sz="1400"/>
            </a:lvl5pPr>
          </a:lstStyle>
          <a:p>
            <a:pPr/>
            <a:r>
              <a:t>Body Level One</a:t>
            </a:r>
          </a:p>
          <a:p>
            <a:pPr lvl="1"/>
            <a:r>
              <a:t>Body Level Two</a:t>
            </a:r>
          </a:p>
          <a:p>
            <a:pPr lvl="2"/>
            <a:r>
              <a:t>Body Level Three</a:t>
            </a:r>
          </a:p>
          <a:p>
            <a:pPr lvl="3"/>
            <a:r>
              <a:t>Body Level Four</a:t>
            </a:r>
          </a:p>
          <a:p>
            <a:pPr lvl="4"/>
            <a:r>
              <a:t>Body Level Five</a:t>
            </a:r>
          </a:p>
        </p:txBody>
      </p:sp>
      <p:sp>
        <p:nvSpPr>
          <p:cNvPr id="4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bg>
      <p:bgPr>
        <a:solidFill>
          <a:srgbClr val="E5E5E5"/>
        </a:solidFill>
      </p:bgPr>
    </p:bg>
    <p:spTree>
      <p:nvGrpSpPr>
        <p:cNvPr id="1" name=""/>
        <p:cNvGrpSpPr/>
        <p:nvPr/>
      </p:nvGrpSpPr>
      <p:grpSpPr>
        <a:xfrm>
          <a:off x="0" y="0"/>
          <a:ext cx="0" cy="0"/>
          <a:chOff x="0" y="0"/>
          <a:chExt cx="0" cy="0"/>
        </a:xfrm>
      </p:grpSpPr>
      <p:pic>
        <p:nvPicPr>
          <p:cNvPr id="42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26" name="Title Text"/>
          <p:cNvSpPr txBox="1"/>
          <p:nvPr>
            <p:ph type="title"/>
          </p:nvPr>
        </p:nvSpPr>
        <p:spPr>
          <a:xfrm>
            <a:off x="762000" y="2366963"/>
            <a:ext cx="8636000" cy="1633537"/>
          </a:xfrm>
          <a:prstGeom prst="rect">
            <a:avLst/>
          </a:prstGeom>
        </p:spPr>
        <p:txBody>
          <a:bodyPr/>
          <a:lstStyle>
            <a:lvl1pPr>
              <a:defRPr sz="5400"/>
            </a:lvl1pPr>
          </a:lstStyle>
          <a:p>
            <a:pPr/>
            <a:r>
              <a:t>Title Text</a:t>
            </a:r>
          </a:p>
        </p:txBody>
      </p:sp>
      <p:sp>
        <p:nvSpPr>
          <p:cNvPr id="427" name="Body Level One…"/>
          <p:cNvSpPr txBox="1"/>
          <p:nvPr>
            <p:ph type="body" sz="quarter" idx="1"/>
          </p:nvPr>
        </p:nvSpPr>
        <p:spPr>
          <a:xfrm>
            <a:off x="1524000" y="4318000"/>
            <a:ext cx="7112000" cy="1947864"/>
          </a:xfrm>
          <a:prstGeom prst="rect">
            <a:avLst/>
          </a:prstGeom>
        </p:spPr>
        <p:txBody>
          <a:bodyPr>
            <a:normAutofit fontScale="100000" lnSpcReduction="0"/>
          </a:bodyPr>
          <a:lstStyle>
            <a:lvl1pPr marL="0" indent="0">
              <a:defRPr sz="2600"/>
            </a:lvl1pPr>
            <a:lvl2pPr marL="0" indent="457200">
              <a:defRPr sz="2600"/>
            </a:lvl2pPr>
            <a:lvl3pPr marL="0" indent="914400">
              <a:defRPr sz="2600"/>
            </a:lvl3pPr>
            <a:lvl4pPr marL="0" indent="1371600">
              <a:defRPr sz="2600"/>
            </a:lvl4pPr>
            <a:lvl5pPr marL="0" indent="1828800">
              <a:defRPr sz="2600"/>
            </a:lvl5pPr>
          </a:lstStyle>
          <a:p>
            <a:pPr/>
            <a:r>
              <a:t>Body Level One</a:t>
            </a:r>
          </a:p>
          <a:p>
            <a:pPr lvl="1"/>
            <a:r>
              <a:t>Body Level Two</a:t>
            </a:r>
          </a:p>
          <a:p>
            <a:pPr lvl="2"/>
            <a:r>
              <a:t>Body Level Three</a:t>
            </a:r>
          </a:p>
          <a:p>
            <a:pPr lvl="3"/>
            <a:r>
              <a:t>Body Level Four</a:t>
            </a:r>
          </a:p>
          <a:p>
            <a:pPr lvl="4"/>
            <a:r>
              <a:t>Body Level Five</a:t>
            </a:r>
          </a:p>
        </p:txBody>
      </p:sp>
      <p:sp>
        <p:nvSpPr>
          <p:cNvPr id="4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bg>
      <p:bgPr>
        <a:solidFill>
          <a:srgbClr val="E5E5E5"/>
        </a:solidFill>
      </p:bgPr>
    </p:bg>
    <p:spTree>
      <p:nvGrpSpPr>
        <p:cNvPr id="1" name=""/>
        <p:cNvGrpSpPr/>
        <p:nvPr/>
      </p:nvGrpSpPr>
      <p:grpSpPr>
        <a:xfrm>
          <a:off x="0" y="0"/>
          <a:ext cx="0" cy="0"/>
          <a:chOff x="0" y="0"/>
          <a:chExt cx="0" cy="0"/>
        </a:xfrm>
      </p:grpSpPr>
      <p:pic>
        <p:nvPicPr>
          <p:cNvPr id="43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36" name="Title Text"/>
          <p:cNvSpPr txBox="1"/>
          <p:nvPr>
            <p:ph type="title"/>
          </p:nvPr>
        </p:nvSpPr>
        <p:spPr>
          <a:xfrm>
            <a:off x="444500" y="1104900"/>
            <a:ext cx="4635500" cy="2578100"/>
          </a:xfrm>
          <a:prstGeom prst="rect">
            <a:avLst/>
          </a:prstGeom>
        </p:spPr>
        <p:txBody>
          <a:bodyPr/>
          <a:lstStyle>
            <a:lvl1pPr>
              <a:defRPr sz="5400"/>
            </a:lvl1pPr>
          </a:lstStyle>
          <a:p>
            <a:pPr/>
            <a:r>
              <a:t>Title Text</a:t>
            </a:r>
          </a:p>
        </p:txBody>
      </p:sp>
      <p:sp>
        <p:nvSpPr>
          <p:cNvPr id="437" name="Body Level One…"/>
          <p:cNvSpPr txBox="1"/>
          <p:nvPr>
            <p:ph type="body" sz="quarter" idx="1"/>
          </p:nvPr>
        </p:nvSpPr>
        <p:spPr>
          <a:xfrm>
            <a:off x="444500" y="3746500"/>
            <a:ext cx="4635500" cy="2578100"/>
          </a:xfrm>
          <a:prstGeom prst="rect">
            <a:avLst/>
          </a:prstGeom>
        </p:spPr>
        <p:txBody>
          <a:bodyPr>
            <a:normAutofit fontScale="100000" lnSpcReduction="0"/>
          </a:bodyPr>
          <a:lstStyle>
            <a:lvl1pPr>
              <a:defRPr sz="2600"/>
            </a:lvl1pPr>
            <a:lvl2pPr>
              <a:defRPr sz="2600"/>
            </a:lvl2pPr>
            <a:lvl3pPr>
              <a:defRPr sz="2600"/>
            </a:lvl3pPr>
            <a:lvl4pPr>
              <a:defRPr sz="2600"/>
            </a:lvl4pPr>
            <a:lvl5pPr>
              <a:defRPr sz="2600"/>
            </a:lvl5pPr>
          </a:lstStyle>
          <a:p>
            <a:pPr/>
            <a:r>
              <a:t>Body Level One</a:t>
            </a:r>
          </a:p>
          <a:p>
            <a:pPr lvl="1"/>
            <a:r>
              <a:t>Body Level Two</a:t>
            </a:r>
          </a:p>
          <a:p>
            <a:pPr lvl="2"/>
            <a:r>
              <a:t>Body Level Three</a:t>
            </a:r>
          </a:p>
          <a:p>
            <a:pPr lvl="3"/>
            <a:r>
              <a:t>Body Level Four</a:t>
            </a:r>
          </a:p>
          <a:p>
            <a:pPr lvl="4"/>
            <a:r>
              <a:t>Body Level Five</a:t>
            </a:r>
          </a:p>
        </p:txBody>
      </p:sp>
      <p:sp>
        <p:nvSpPr>
          <p:cNvPr id="4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bg>
      <p:bgPr>
        <a:solidFill>
          <a:srgbClr val="E5E5E5"/>
        </a:solidFill>
      </p:bgPr>
    </p:bg>
    <p:spTree>
      <p:nvGrpSpPr>
        <p:cNvPr id="1" name=""/>
        <p:cNvGrpSpPr/>
        <p:nvPr/>
      </p:nvGrpSpPr>
      <p:grpSpPr>
        <a:xfrm>
          <a:off x="0" y="0"/>
          <a:ext cx="0" cy="0"/>
          <a:chOff x="0" y="0"/>
          <a:chExt cx="0" cy="0"/>
        </a:xfrm>
      </p:grpSpPr>
      <p:pic>
        <p:nvPicPr>
          <p:cNvPr id="44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46" name="Title Text"/>
          <p:cNvSpPr txBox="1"/>
          <p:nvPr>
            <p:ph type="title"/>
          </p:nvPr>
        </p:nvSpPr>
        <p:spPr>
          <a:xfrm>
            <a:off x="803275" y="4895850"/>
            <a:ext cx="8636000" cy="1514475"/>
          </a:xfrm>
          <a:prstGeom prst="rect">
            <a:avLst/>
          </a:prstGeom>
        </p:spPr>
        <p:txBody>
          <a:bodyPr anchor="t"/>
          <a:lstStyle>
            <a:lvl1pPr algn="l">
              <a:defRPr b="1" cap="all" sz="4000"/>
            </a:lvl1pPr>
          </a:lstStyle>
          <a:p>
            <a:pPr/>
            <a:r>
              <a:t>Title Text</a:t>
            </a:r>
          </a:p>
        </p:txBody>
      </p:sp>
      <p:sp>
        <p:nvSpPr>
          <p:cNvPr id="447"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defRPr sz="2000"/>
            </a:lvl1pPr>
            <a:lvl2pPr marL="0" indent="457200">
              <a:defRPr sz="2000"/>
            </a:lvl2pPr>
            <a:lvl3pPr marL="0" indent="914400">
              <a:defRPr sz="2000"/>
            </a:lvl3pPr>
            <a:lvl4pPr marL="0" indent="1371600">
              <a:defRPr sz="2000"/>
            </a:lvl4pPr>
            <a:lvl5pPr marL="0" indent="1828800">
              <a:defRPr sz="2000"/>
            </a:lvl5pPr>
          </a:lstStyle>
          <a:p>
            <a:pPr/>
            <a:r>
              <a:t>Body Level One</a:t>
            </a:r>
          </a:p>
          <a:p>
            <a:pPr lvl="1"/>
            <a:r>
              <a:t>Body Level Two</a:t>
            </a:r>
          </a:p>
          <a:p>
            <a:pPr lvl="2"/>
            <a:r>
              <a:t>Body Level Three</a:t>
            </a:r>
          </a:p>
          <a:p>
            <a:pPr lvl="3"/>
            <a:r>
              <a:t>Body Level Four</a:t>
            </a:r>
          </a:p>
          <a:p>
            <a:pPr lvl="4"/>
            <a:r>
              <a:t>Body Level Five</a:t>
            </a:r>
          </a:p>
        </p:txBody>
      </p:sp>
      <p:sp>
        <p:nvSpPr>
          <p:cNvPr id="4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bg>
      <p:bgPr>
        <a:solidFill>
          <a:srgbClr val="E5E5E5"/>
        </a:solidFill>
      </p:bgPr>
    </p:bg>
    <p:spTree>
      <p:nvGrpSpPr>
        <p:cNvPr id="1" name=""/>
        <p:cNvGrpSpPr/>
        <p:nvPr/>
      </p:nvGrpSpPr>
      <p:grpSpPr>
        <a:xfrm>
          <a:off x="0" y="0"/>
          <a:ext cx="0" cy="0"/>
          <a:chOff x="0" y="0"/>
          <a:chExt cx="0" cy="0"/>
        </a:xfrm>
      </p:grpSpPr>
      <p:pic>
        <p:nvPicPr>
          <p:cNvPr id="45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56" name="Title Text"/>
          <p:cNvSpPr txBox="1"/>
          <p:nvPr>
            <p:ph type="title"/>
          </p:nvPr>
        </p:nvSpPr>
        <p:spPr>
          <a:xfrm>
            <a:off x="444500" y="1104900"/>
            <a:ext cx="4635500" cy="2578100"/>
          </a:xfrm>
          <a:prstGeom prst="rect">
            <a:avLst/>
          </a:prstGeom>
        </p:spPr>
        <p:txBody>
          <a:bodyPr/>
          <a:lstStyle>
            <a:lvl1pPr>
              <a:defRPr sz="5400"/>
            </a:lvl1pPr>
          </a:lstStyle>
          <a:p>
            <a:pPr/>
            <a:r>
              <a:t>Title Text</a:t>
            </a:r>
          </a:p>
        </p:txBody>
      </p:sp>
      <p:sp>
        <p:nvSpPr>
          <p:cNvPr id="457" name="Body Level One…"/>
          <p:cNvSpPr txBox="1"/>
          <p:nvPr>
            <p:ph type="body" sz="quarter" idx="1"/>
          </p:nvPr>
        </p:nvSpPr>
        <p:spPr>
          <a:xfrm>
            <a:off x="444500" y="3746500"/>
            <a:ext cx="2241550" cy="2578100"/>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xfrm>
            <a:off x="508000" y="304800"/>
            <a:ext cx="9144000" cy="1270000"/>
          </a:xfrm>
          <a:prstGeom prst="rect">
            <a:avLst/>
          </a:prstGeom>
        </p:spPr>
        <p:txBody>
          <a:bodyPr/>
          <a:lstStyle/>
          <a:p>
            <a:pPr/>
            <a:r>
              <a:t>Title Text</a:t>
            </a:r>
          </a:p>
        </p:txBody>
      </p:sp>
      <p:sp>
        <p:nvSpPr>
          <p:cNvPr id="48"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defRPr b="1" sz="2400"/>
            </a:lvl1pPr>
            <a:lvl2pPr marL="0" indent="457200">
              <a:defRPr b="1" sz="2400"/>
            </a:lvl2pPr>
            <a:lvl3pPr marL="0" indent="914400">
              <a:defRPr b="1" sz="2400"/>
            </a:lvl3pPr>
            <a:lvl4pPr marL="0" indent="1371600">
              <a:defRPr b="1" sz="2400"/>
            </a:lvl4pPr>
            <a:lvl5pPr marL="0" indent="1828800">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defRPr b="1" sz="24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bg>
      <p:bgPr>
        <a:solidFill>
          <a:srgbClr val="E5E5E5"/>
        </a:solidFill>
      </p:bgPr>
    </p:bg>
    <p:spTree>
      <p:nvGrpSpPr>
        <p:cNvPr id="1" name=""/>
        <p:cNvGrpSpPr/>
        <p:nvPr/>
      </p:nvGrpSpPr>
      <p:grpSpPr>
        <a:xfrm>
          <a:off x="0" y="0"/>
          <a:ext cx="0" cy="0"/>
          <a:chOff x="0" y="0"/>
          <a:chExt cx="0" cy="0"/>
        </a:xfrm>
      </p:grpSpPr>
      <p:pic>
        <p:nvPicPr>
          <p:cNvPr id="46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66" name="Title Text"/>
          <p:cNvSpPr txBox="1"/>
          <p:nvPr>
            <p:ph type="title"/>
          </p:nvPr>
        </p:nvSpPr>
        <p:spPr>
          <a:xfrm>
            <a:off x="508000" y="304800"/>
            <a:ext cx="9144000" cy="1270000"/>
          </a:xfrm>
          <a:prstGeom prst="rect">
            <a:avLst/>
          </a:prstGeom>
        </p:spPr>
        <p:txBody>
          <a:bodyPr/>
          <a:lstStyle>
            <a:lvl1pPr>
              <a:defRPr sz="5400"/>
            </a:lvl1pPr>
          </a:lstStyle>
          <a:p>
            <a:pPr/>
            <a:r>
              <a:t>Title Text</a:t>
            </a:r>
          </a:p>
        </p:txBody>
      </p:sp>
      <p:sp>
        <p:nvSpPr>
          <p:cNvPr id="467"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defRPr b="1" sz="2400"/>
            </a:lvl1pPr>
            <a:lvl2pPr marL="0" indent="457200">
              <a:defRPr b="1" sz="2400"/>
            </a:lvl2pPr>
            <a:lvl3pPr marL="0" indent="914400">
              <a:defRPr b="1" sz="2400"/>
            </a:lvl3pPr>
            <a:lvl4pPr marL="0" indent="1371600">
              <a:defRPr b="1" sz="2400"/>
            </a:lvl4pPr>
            <a:lvl5pPr marL="0" indent="1828800">
              <a:defRPr b="1" sz="2400"/>
            </a:lvl5pPr>
          </a:lstStyle>
          <a:p>
            <a:pPr/>
            <a:r>
              <a:t>Body Level One</a:t>
            </a:r>
          </a:p>
          <a:p>
            <a:pPr lvl="1"/>
            <a:r>
              <a:t>Body Level Two</a:t>
            </a:r>
          </a:p>
          <a:p>
            <a:pPr lvl="2"/>
            <a:r>
              <a:t>Body Level Three</a:t>
            </a:r>
          </a:p>
          <a:p>
            <a:pPr lvl="3"/>
            <a:r>
              <a:t>Body Level Four</a:t>
            </a:r>
          </a:p>
          <a:p>
            <a:pPr lvl="4"/>
            <a:r>
              <a:t>Body Level Five</a:t>
            </a:r>
          </a:p>
        </p:txBody>
      </p:sp>
      <p:sp>
        <p:nvSpPr>
          <p:cNvPr id="468"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defRPr b="1" sz="2400"/>
            </a:pPr>
          </a:p>
        </p:txBody>
      </p:sp>
      <p:sp>
        <p:nvSpPr>
          <p:cNvPr id="4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bg>
      <p:bgPr>
        <a:solidFill>
          <a:srgbClr val="E5E5E5"/>
        </a:solidFill>
      </p:bgPr>
    </p:bg>
    <p:spTree>
      <p:nvGrpSpPr>
        <p:cNvPr id="1" name=""/>
        <p:cNvGrpSpPr/>
        <p:nvPr/>
      </p:nvGrpSpPr>
      <p:grpSpPr>
        <a:xfrm>
          <a:off x="0" y="0"/>
          <a:ext cx="0" cy="0"/>
          <a:chOff x="0" y="0"/>
          <a:chExt cx="0" cy="0"/>
        </a:xfrm>
      </p:grpSpPr>
      <p:pic>
        <p:nvPicPr>
          <p:cNvPr id="476"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77" name="Title Text"/>
          <p:cNvSpPr txBox="1"/>
          <p:nvPr>
            <p:ph type="title"/>
          </p:nvPr>
        </p:nvSpPr>
        <p:spPr>
          <a:xfrm>
            <a:off x="444500" y="1104900"/>
            <a:ext cx="4635500" cy="2578100"/>
          </a:xfrm>
          <a:prstGeom prst="rect">
            <a:avLst/>
          </a:prstGeom>
        </p:spPr>
        <p:txBody>
          <a:bodyPr/>
          <a:lstStyle>
            <a:lvl1pPr>
              <a:defRPr sz="5400"/>
            </a:lvl1pPr>
          </a:lstStyle>
          <a:p>
            <a:pPr/>
            <a:r>
              <a:t>Title Text</a:t>
            </a:r>
          </a:p>
        </p:txBody>
      </p:sp>
      <p:sp>
        <p:nvSpPr>
          <p:cNvPr id="4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E5E5E5"/>
        </a:solidFill>
      </p:bgPr>
    </p:bg>
    <p:spTree>
      <p:nvGrpSpPr>
        <p:cNvPr id="1" name=""/>
        <p:cNvGrpSpPr/>
        <p:nvPr/>
      </p:nvGrpSpPr>
      <p:grpSpPr>
        <a:xfrm>
          <a:off x="0" y="0"/>
          <a:ext cx="0" cy="0"/>
          <a:chOff x="0" y="0"/>
          <a:chExt cx="0" cy="0"/>
        </a:xfrm>
      </p:grpSpPr>
      <p:pic>
        <p:nvPicPr>
          <p:cNvPr id="485"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bg>
      <p:bgPr>
        <a:solidFill>
          <a:srgbClr val="E5E5E5"/>
        </a:solidFill>
      </p:bgPr>
    </p:bg>
    <p:spTree>
      <p:nvGrpSpPr>
        <p:cNvPr id="1" name=""/>
        <p:cNvGrpSpPr/>
        <p:nvPr/>
      </p:nvGrpSpPr>
      <p:grpSpPr>
        <a:xfrm>
          <a:off x="0" y="0"/>
          <a:ext cx="0" cy="0"/>
          <a:chOff x="0" y="0"/>
          <a:chExt cx="0" cy="0"/>
        </a:xfrm>
      </p:grpSpPr>
      <p:pic>
        <p:nvPicPr>
          <p:cNvPr id="493"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494" name="Title Text"/>
          <p:cNvSpPr txBox="1"/>
          <p:nvPr>
            <p:ph type="title"/>
          </p:nvPr>
        </p:nvSpPr>
        <p:spPr>
          <a:xfrm>
            <a:off x="508000" y="303213"/>
            <a:ext cx="3343275" cy="1290638"/>
          </a:xfrm>
          <a:prstGeom prst="rect">
            <a:avLst/>
          </a:prstGeom>
        </p:spPr>
        <p:txBody>
          <a:bodyPr/>
          <a:lstStyle>
            <a:lvl1pPr algn="l">
              <a:defRPr b="1" sz="2000"/>
            </a:lvl1pPr>
          </a:lstStyle>
          <a:p>
            <a:pPr/>
            <a:r>
              <a:t>Title Text</a:t>
            </a:r>
          </a:p>
        </p:txBody>
      </p:sp>
      <p:sp>
        <p:nvSpPr>
          <p:cNvPr id="495" name="Body Level One…"/>
          <p:cNvSpPr txBox="1"/>
          <p:nvPr>
            <p:ph type="body" idx="1"/>
          </p:nvPr>
        </p:nvSpPr>
        <p:spPr>
          <a:xfrm>
            <a:off x="3971925" y="303213"/>
            <a:ext cx="5680075" cy="6503987"/>
          </a:xfrm>
          <a:prstGeom prst="rect">
            <a:avLst/>
          </a:prstGeom>
        </p:spPr>
        <p:txBody>
          <a:bodyPr>
            <a:normAutofit fontScale="100000" lnSpcReduction="0"/>
          </a:bodyPr>
          <a:lstStyle>
            <a:lvl1pPr>
              <a:defRPr sz="3200"/>
            </a:lvl1pPr>
            <a:lvl2pPr>
              <a:defRPr sz="3200"/>
            </a:lvl2pPr>
            <a:lvl3pPr>
              <a:defRPr sz="3200"/>
            </a:lvl3pPr>
            <a:lvl4pPr>
              <a:defRPr sz="3200"/>
            </a:lvl4pPr>
            <a:lvl5pPr>
              <a:defRPr sz="3200"/>
            </a:lvl5pPr>
          </a:lstStyle>
          <a:p>
            <a:pPr/>
            <a:r>
              <a:t>Body Level One</a:t>
            </a:r>
          </a:p>
          <a:p>
            <a:pPr lvl="1"/>
            <a:r>
              <a:t>Body Level Two</a:t>
            </a:r>
          </a:p>
          <a:p>
            <a:pPr lvl="2"/>
            <a:r>
              <a:t>Body Level Three</a:t>
            </a:r>
          </a:p>
          <a:p>
            <a:pPr lvl="3"/>
            <a:r>
              <a:t>Body Level Four</a:t>
            </a:r>
          </a:p>
          <a:p>
            <a:pPr lvl="4"/>
            <a:r>
              <a:t>Body Level Five</a:t>
            </a:r>
          </a:p>
        </p:txBody>
      </p:sp>
      <p:sp>
        <p:nvSpPr>
          <p:cNvPr id="496" name="Text Placeholder 3"/>
          <p:cNvSpPr/>
          <p:nvPr>
            <p:ph type="body" sz="half" idx="21"/>
          </p:nvPr>
        </p:nvSpPr>
        <p:spPr>
          <a:xfrm>
            <a:off x="508000" y="1593850"/>
            <a:ext cx="3343275" cy="5213350"/>
          </a:xfrm>
          <a:prstGeom prst="rect">
            <a:avLst/>
          </a:prstGeom>
        </p:spPr>
        <p:txBody>
          <a:bodyPr>
            <a:normAutofit fontScale="100000" lnSpcReduction="0"/>
          </a:bodyPr>
          <a:lstStyle/>
          <a:p>
            <a:pPr marL="0" indent="0">
              <a:defRPr sz="1400"/>
            </a:pPr>
          </a:p>
        </p:txBody>
      </p:sp>
      <p:sp>
        <p:nvSpPr>
          <p:cNvPr id="4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bg>
      <p:bgPr>
        <a:solidFill>
          <a:srgbClr val="E5E5E5"/>
        </a:solidFill>
      </p:bgPr>
    </p:bg>
    <p:spTree>
      <p:nvGrpSpPr>
        <p:cNvPr id="1" name=""/>
        <p:cNvGrpSpPr/>
        <p:nvPr/>
      </p:nvGrpSpPr>
      <p:grpSpPr>
        <a:xfrm>
          <a:off x="0" y="0"/>
          <a:ext cx="0" cy="0"/>
          <a:chOff x="0" y="0"/>
          <a:chExt cx="0" cy="0"/>
        </a:xfrm>
      </p:grpSpPr>
      <p:pic>
        <p:nvPicPr>
          <p:cNvPr id="504"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505" name="Title Text"/>
          <p:cNvSpPr txBox="1"/>
          <p:nvPr>
            <p:ph type="title"/>
          </p:nvPr>
        </p:nvSpPr>
        <p:spPr>
          <a:xfrm>
            <a:off x="1990725" y="5334000"/>
            <a:ext cx="6096000" cy="630238"/>
          </a:xfrm>
          <a:prstGeom prst="rect">
            <a:avLst/>
          </a:prstGeom>
        </p:spPr>
        <p:txBody>
          <a:bodyPr/>
          <a:lstStyle>
            <a:lvl1pPr algn="l">
              <a:defRPr b="1" sz="2000"/>
            </a:lvl1pPr>
          </a:lstStyle>
          <a:p>
            <a:pPr/>
            <a:r>
              <a:t>Title Text</a:t>
            </a:r>
          </a:p>
        </p:txBody>
      </p:sp>
      <p:sp>
        <p:nvSpPr>
          <p:cNvPr id="506"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507" name="Body Level One…"/>
          <p:cNvSpPr txBox="1"/>
          <p:nvPr>
            <p:ph type="body" sz="quarter" idx="1"/>
          </p:nvPr>
        </p:nvSpPr>
        <p:spPr>
          <a:xfrm>
            <a:off x="1990725" y="5964237"/>
            <a:ext cx="6096000" cy="893763"/>
          </a:xfrm>
          <a:prstGeom prst="rect">
            <a:avLst/>
          </a:prstGeom>
        </p:spPr>
        <p:txBody>
          <a:bodyPr>
            <a:normAutofit fontScale="100000" lnSpcReduction="0"/>
          </a:bodyPr>
          <a:lstStyle>
            <a:lvl1pPr marL="0" indent="0">
              <a:defRPr sz="1400"/>
            </a:lvl1pPr>
            <a:lvl2pPr marL="0" indent="457200">
              <a:defRPr sz="1400"/>
            </a:lvl2pPr>
            <a:lvl3pPr marL="0" indent="914400">
              <a:defRPr sz="1400"/>
            </a:lvl3pPr>
            <a:lvl4pPr marL="0" indent="1371600">
              <a:defRPr sz="1400"/>
            </a:lvl4pPr>
            <a:lvl5pPr marL="0" indent="1828800">
              <a:defRPr sz="1400"/>
            </a:lvl5pPr>
          </a:lstStyle>
          <a:p>
            <a:pPr/>
            <a:r>
              <a:t>Body Level One</a:t>
            </a:r>
          </a:p>
          <a:p>
            <a:pPr lvl="1"/>
            <a:r>
              <a:t>Body Level Two</a:t>
            </a:r>
          </a:p>
          <a:p>
            <a:pPr lvl="2"/>
            <a:r>
              <a:t>Body Level Three</a:t>
            </a:r>
          </a:p>
          <a:p>
            <a:pPr lvl="3"/>
            <a:r>
              <a:t>Body Level Four</a:t>
            </a:r>
          </a:p>
          <a:p>
            <a:pPr lvl="4"/>
            <a:r>
              <a:t>Body Level Five</a:t>
            </a:r>
          </a:p>
        </p:txBody>
      </p:sp>
      <p:sp>
        <p:nvSpPr>
          <p:cNvPr id="5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515"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516" name="Body Level One…"/>
          <p:cNvSpPr txBox="1"/>
          <p:nvPr>
            <p:ph type="body" sz="quarter" idx="1"/>
          </p:nvPr>
        </p:nvSpPr>
        <p:spPr>
          <a:xfrm>
            <a:off x="1524000" y="4318000"/>
            <a:ext cx="7112000" cy="1947864"/>
          </a:xfrm>
          <a:prstGeom prst="rect">
            <a:avLst/>
          </a:prstGeom>
        </p:spPr>
        <p:txBody>
          <a:bodyPr lIns="45719" tIns="45719" rIns="45719" bIns="45719">
            <a:normAutofit fontScale="100000" lnSpcReduction="0"/>
          </a:bodyPr>
          <a:lstStyle>
            <a:lvl1pPr marL="0" indent="0">
              <a:spcBef>
                <a:spcPts val="1800"/>
              </a:spcBef>
              <a:defRPr sz="3200"/>
            </a:lvl1pPr>
            <a:lvl2pPr marL="0" indent="457200">
              <a:spcBef>
                <a:spcPts val="1800"/>
              </a:spcBef>
              <a:defRPr sz="3200"/>
            </a:lvl2pPr>
            <a:lvl3pPr marL="0" indent="914400">
              <a:spcBef>
                <a:spcPts val="1800"/>
              </a:spcBef>
              <a:defRPr sz="3200"/>
            </a:lvl3pPr>
            <a:lvl4pPr marL="0" indent="1371600">
              <a:spcBef>
                <a:spcPts val="1800"/>
              </a:spcBef>
              <a:defRPr sz="3200"/>
            </a:lvl4pPr>
            <a:lvl5pPr marL="0" indent="1828800">
              <a:spcBef>
                <a:spcPts val="1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5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524"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525" name="Body Level One…"/>
          <p:cNvSpPr txBox="1"/>
          <p:nvPr>
            <p:ph type="body" idx="1"/>
          </p:nvPr>
        </p:nvSpPr>
        <p:spPr>
          <a:xfrm>
            <a:off x="508000" y="1778000"/>
            <a:ext cx="9144000" cy="5029200"/>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defRPr sz="3200"/>
            </a:lvl1pPr>
            <a:lvl2pPr marL="1036637" indent="-439737" algn="l">
              <a:spcBef>
                <a:spcPts val="1800"/>
              </a:spcBef>
              <a:buSzPct val="171000"/>
              <a:buFont typeface="Gill Sans"/>
              <a:buChar char="•"/>
              <a:defRPr sz="3200"/>
            </a:lvl2pPr>
            <a:lvl3pPr marL="1379537" indent="-439737" algn="l">
              <a:spcBef>
                <a:spcPts val="1800"/>
              </a:spcBef>
              <a:buSzPct val="171000"/>
              <a:buFont typeface="Gill Sans"/>
              <a:buChar char="•"/>
              <a:defRPr sz="3200"/>
            </a:lvl3pPr>
            <a:lvl4pPr marL="1735138" indent="-439737" algn="l">
              <a:spcBef>
                <a:spcPts val="1800"/>
              </a:spcBef>
              <a:buSzPct val="171000"/>
              <a:buFont typeface="Gill Sans"/>
              <a:buChar char="•"/>
              <a:defRPr sz="3200"/>
            </a:lvl4pPr>
            <a:lvl5pPr marL="2078038" indent="-439738"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5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533"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534" name="Body Level One…"/>
          <p:cNvSpPr txBox="1"/>
          <p:nvPr>
            <p:ph type="body" sz="quarter" idx="1"/>
          </p:nvPr>
        </p:nvSpPr>
        <p:spPr>
          <a:xfrm>
            <a:off x="803275" y="3228975"/>
            <a:ext cx="8636000" cy="1666875"/>
          </a:xfrm>
          <a:prstGeom prst="rect">
            <a:avLst/>
          </a:prstGeom>
        </p:spPr>
        <p:txBody>
          <a:bodyPr lIns="45719" tIns="45719" rIns="45719" bIns="45719" anchor="b">
            <a:normAutofit fontScale="100000" lnSpcReduction="0"/>
          </a:bodyPr>
          <a:lstStyle>
            <a:lvl1pPr marL="0" indent="0" algn="l">
              <a:spcBef>
                <a:spcPts val="1800"/>
              </a:spcBef>
              <a:defRPr sz="2000"/>
            </a:lvl1pPr>
            <a:lvl2pPr marL="0" indent="457200" algn="l">
              <a:spcBef>
                <a:spcPts val="1800"/>
              </a:spcBef>
              <a:defRPr sz="2000"/>
            </a:lvl2pPr>
            <a:lvl3pPr marL="0" indent="914400" algn="l">
              <a:spcBef>
                <a:spcPts val="1800"/>
              </a:spcBef>
              <a:defRPr sz="2000"/>
            </a:lvl3pPr>
            <a:lvl4pPr marL="0" indent="1371600" algn="l">
              <a:spcBef>
                <a:spcPts val="1800"/>
              </a:spcBef>
              <a:defRPr sz="2000"/>
            </a:lvl4pPr>
            <a:lvl5pPr marL="0" indent="1828800" algn="l">
              <a:spcBef>
                <a:spcPts val="18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5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542"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543" name="Body Level One…"/>
          <p:cNvSpPr txBox="1"/>
          <p:nvPr>
            <p:ph type="body" sz="half" idx="1"/>
          </p:nvPr>
        </p:nvSpPr>
        <p:spPr>
          <a:xfrm>
            <a:off x="508000" y="1778000"/>
            <a:ext cx="4495800" cy="5029200"/>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lvl1pPr>
            <a:lvl2pPr marL="1109927" indent="-513027" algn="l">
              <a:spcBef>
                <a:spcPts val="1800"/>
              </a:spcBef>
              <a:buSzPct val="171000"/>
              <a:buFont typeface="Gill Sans"/>
              <a:buChar char="•"/>
            </a:lvl2pPr>
            <a:lvl3pPr marL="1555433" indent="-615633" algn="l">
              <a:spcBef>
                <a:spcPts val="1800"/>
              </a:spcBef>
              <a:buSzPct val="171000"/>
              <a:buFont typeface="Gill Sans"/>
              <a:buChar char="•"/>
            </a:lvl3pPr>
            <a:lvl4pPr marL="1979436" indent="-684036" algn="l">
              <a:spcBef>
                <a:spcPts val="1800"/>
              </a:spcBef>
              <a:buSzPct val="171000"/>
              <a:buFont typeface="Gill Sans"/>
              <a:buChar char="•"/>
            </a:lvl4pPr>
            <a:lvl5pPr marL="2322336" indent="-684036" algn="l">
              <a:spcBef>
                <a:spcPts val="18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54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551"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552" name="Body Level One…"/>
          <p:cNvSpPr txBox="1"/>
          <p:nvPr>
            <p:ph type="body" sz="quarter" idx="1"/>
          </p:nvPr>
        </p:nvSpPr>
        <p:spPr>
          <a:xfrm>
            <a:off x="508000" y="1704975"/>
            <a:ext cx="4489450" cy="711200"/>
          </a:xfrm>
          <a:prstGeom prst="rect">
            <a:avLst/>
          </a:prstGeom>
        </p:spPr>
        <p:txBody>
          <a:bodyPr lIns="45719" tIns="45719" rIns="45719" bIns="45719" anchor="b">
            <a:normAutofit fontScale="100000" lnSpcReduction="0"/>
          </a:bodyPr>
          <a:lstStyle>
            <a:lvl1pPr marL="0" indent="0" algn="l">
              <a:spcBef>
                <a:spcPts val="1800"/>
              </a:spcBef>
              <a:defRPr b="1" sz="2400"/>
            </a:lvl1pPr>
            <a:lvl2pPr marL="0" indent="457200" algn="l">
              <a:spcBef>
                <a:spcPts val="1800"/>
              </a:spcBef>
              <a:defRPr b="1" sz="2400"/>
            </a:lvl2pPr>
            <a:lvl3pPr marL="0" indent="914400" algn="l">
              <a:spcBef>
                <a:spcPts val="1800"/>
              </a:spcBef>
              <a:defRPr b="1" sz="2400"/>
            </a:lvl3pPr>
            <a:lvl4pPr marL="0" indent="1371600" algn="l">
              <a:spcBef>
                <a:spcPts val="1800"/>
              </a:spcBef>
              <a:defRPr b="1" sz="2400"/>
            </a:lvl4pPr>
            <a:lvl5pPr marL="0" indent="1828800" algn="l">
              <a:spcBef>
                <a:spcPts val="18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553" name="Text Placeholder 4"/>
          <p:cNvSpPr/>
          <p:nvPr>
            <p:ph type="body" sz="quarter" idx="21"/>
          </p:nvPr>
        </p:nvSpPr>
        <p:spPr>
          <a:xfrm>
            <a:off x="5160962" y="1704975"/>
            <a:ext cx="4491038" cy="711200"/>
          </a:xfrm>
          <a:prstGeom prst="rect">
            <a:avLst/>
          </a:prstGeom>
        </p:spPr>
        <p:txBody>
          <a:bodyPr lIns="45719" tIns="45719" rIns="45719" bIns="45719" anchor="b">
            <a:normAutofit fontScale="100000" lnSpcReduction="0"/>
          </a:bodyPr>
          <a:lstStyle/>
          <a:p>
            <a:pPr marL="0" indent="0" algn="l">
              <a:spcBef>
                <a:spcPts val="1800"/>
              </a:spcBef>
              <a:defRPr b="1" sz="2400"/>
            </a:pPr>
          </a:p>
        </p:txBody>
      </p:sp>
      <p:sp>
        <p:nvSpPr>
          <p:cNvPr id="5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61"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5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5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576"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577" name="Body Level One…"/>
          <p:cNvSpPr txBox="1"/>
          <p:nvPr>
            <p:ph type="body" idx="1"/>
          </p:nvPr>
        </p:nvSpPr>
        <p:spPr>
          <a:xfrm>
            <a:off x="3971925" y="303213"/>
            <a:ext cx="5680075" cy="6503987"/>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defRPr sz="3200"/>
            </a:lvl1pPr>
            <a:lvl2pPr marL="1099457" indent="-502557" algn="l">
              <a:spcBef>
                <a:spcPts val="1800"/>
              </a:spcBef>
              <a:buSzPct val="171000"/>
              <a:buFont typeface="Gill Sans"/>
              <a:buChar char="•"/>
              <a:defRPr sz="3200"/>
            </a:lvl2pPr>
            <a:lvl3pPr marL="1526117" indent="-586317" algn="l">
              <a:spcBef>
                <a:spcPts val="1800"/>
              </a:spcBef>
              <a:buSzPct val="171000"/>
              <a:buFont typeface="Gill Sans"/>
              <a:buChar char="•"/>
              <a:defRPr sz="3200"/>
            </a:lvl3pPr>
            <a:lvl4pPr marL="1998980" indent="-703580" algn="l">
              <a:spcBef>
                <a:spcPts val="1800"/>
              </a:spcBef>
              <a:buSzPct val="171000"/>
              <a:buFont typeface="Gill Sans"/>
              <a:buChar char="•"/>
              <a:defRPr sz="3200"/>
            </a:lvl4pPr>
            <a:lvl5pPr marL="2341880" indent="-703580"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578" name="Text Placeholder 3"/>
          <p:cNvSpPr/>
          <p:nvPr>
            <p:ph type="body" sz="half" idx="21"/>
          </p:nvPr>
        </p:nvSpPr>
        <p:spPr>
          <a:xfrm>
            <a:off x="508000" y="1593850"/>
            <a:ext cx="3343275" cy="5213350"/>
          </a:xfrm>
          <a:prstGeom prst="rect">
            <a:avLst/>
          </a:prstGeom>
        </p:spPr>
        <p:txBody>
          <a:bodyPr lIns="45719" tIns="45719" rIns="45719" bIns="45719">
            <a:normAutofit fontScale="100000" lnSpcReduction="0"/>
          </a:bodyPr>
          <a:lstStyle/>
          <a:p>
            <a:pPr marL="0" indent="0" algn="l">
              <a:spcBef>
                <a:spcPts val="1800"/>
              </a:spcBef>
              <a:defRPr sz="1400"/>
            </a:pPr>
          </a:p>
        </p:txBody>
      </p:sp>
      <p:sp>
        <p:nvSpPr>
          <p:cNvPr id="5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586"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587"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588" name="Body Level One…"/>
          <p:cNvSpPr txBox="1"/>
          <p:nvPr>
            <p:ph type="body" sz="quarter" idx="1"/>
          </p:nvPr>
        </p:nvSpPr>
        <p:spPr>
          <a:xfrm>
            <a:off x="1990725" y="5964237"/>
            <a:ext cx="6096000" cy="893763"/>
          </a:xfrm>
          <a:prstGeom prst="rect">
            <a:avLst/>
          </a:prstGeom>
        </p:spPr>
        <p:txBody>
          <a:bodyPr lIns="45719" tIns="45719" rIns="45719" bIns="45719">
            <a:normAutofit fontScale="100000" lnSpcReduction="0"/>
          </a:bodyPr>
          <a:lstStyle>
            <a:lvl1pPr marL="0" indent="0" algn="l">
              <a:spcBef>
                <a:spcPts val="1800"/>
              </a:spcBef>
              <a:defRPr sz="1400"/>
            </a:lvl1pPr>
            <a:lvl2pPr marL="0" indent="457200" algn="l">
              <a:spcBef>
                <a:spcPts val="1800"/>
              </a:spcBef>
              <a:defRPr sz="1400"/>
            </a:lvl2pPr>
            <a:lvl3pPr marL="0" indent="914400" algn="l">
              <a:spcBef>
                <a:spcPts val="1800"/>
              </a:spcBef>
              <a:defRPr sz="1400"/>
            </a:lvl3pPr>
            <a:lvl4pPr marL="0" indent="1371600" algn="l">
              <a:spcBef>
                <a:spcPts val="1800"/>
              </a:spcBef>
              <a:defRPr sz="1400"/>
            </a:lvl4pPr>
            <a:lvl5pPr marL="0" indent="1828800" algn="l">
              <a:spcBef>
                <a:spcPts val="18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5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596" name="Title Text"/>
          <p:cNvSpPr txBox="1"/>
          <p:nvPr>
            <p:ph type="title"/>
          </p:nvPr>
        </p:nvSpPr>
        <p:spPr>
          <a:xfrm>
            <a:off x="762000" y="2366963"/>
            <a:ext cx="8636000" cy="1633537"/>
          </a:xfrm>
          <a:prstGeom prst="rect">
            <a:avLst/>
          </a:prstGeom>
        </p:spPr>
        <p:txBody>
          <a:bodyPr lIns="45719" tIns="45719" rIns="45719" bIns="45719" anchor="t"/>
          <a:lstStyle/>
          <a:p>
            <a:pPr/>
            <a:r>
              <a:t>Title Text</a:t>
            </a:r>
          </a:p>
        </p:txBody>
      </p:sp>
      <p:sp>
        <p:nvSpPr>
          <p:cNvPr id="597" name="Body Level One…"/>
          <p:cNvSpPr txBox="1"/>
          <p:nvPr>
            <p:ph type="body" sz="quarter" idx="1"/>
          </p:nvPr>
        </p:nvSpPr>
        <p:spPr>
          <a:xfrm>
            <a:off x="1524000" y="4318000"/>
            <a:ext cx="7112000" cy="1947864"/>
          </a:xfrm>
          <a:prstGeom prst="rect">
            <a:avLst/>
          </a:prstGeom>
        </p:spPr>
        <p:txBody>
          <a:bodyPr lIns="45719" tIns="45719" rIns="45719" bIns="45719">
            <a:normAutofit fontScale="100000" lnSpcReduction="0"/>
          </a:bodyPr>
          <a:lstStyle>
            <a:lvl1pPr marL="0" indent="0">
              <a:spcBef>
                <a:spcPts val="1800"/>
              </a:spcBef>
              <a:defRPr sz="3200"/>
            </a:lvl1pPr>
            <a:lvl2pPr marL="0" indent="457200">
              <a:spcBef>
                <a:spcPts val="1800"/>
              </a:spcBef>
              <a:defRPr sz="3200"/>
            </a:lvl2pPr>
            <a:lvl3pPr marL="0" indent="914400">
              <a:spcBef>
                <a:spcPts val="1800"/>
              </a:spcBef>
              <a:defRPr sz="3200"/>
            </a:lvl3pPr>
            <a:lvl4pPr marL="0" indent="1371600">
              <a:spcBef>
                <a:spcPts val="1800"/>
              </a:spcBef>
              <a:defRPr sz="3200"/>
            </a:lvl4pPr>
            <a:lvl5pPr marL="0" indent="1828800">
              <a:spcBef>
                <a:spcPts val="1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5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605"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606" name="Body Level One…"/>
          <p:cNvSpPr txBox="1"/>
          <p:nvPr>
            <p:ph type="body" idx="1"/>
          </p:nvPr>
        </p:nvSpPr>
        <p:spPr>
          <a:xfrm>
            <a:off x="508000" y="1778000"/>
            <a:ext cx="9144000" cy="5029200"/>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defRPr sz="3200"/>
            </a:lvl1pPr>
            <a:lvl2pPr marL="1036637" indent="-439737" algn="l">
              <a:spcBef>
                <a:spcPts val="1800"/>
              </a:spcBef>
              <a:buSzPct val="171000"/>
              <a:buFont typeface="Gill Sans"/>
              <a:buChar char="•"/>
              <a:defRPr sz="3200"/>
            </a:lvl2pPr>
            <a:lvl3pPr marL="1379537" indent="-439737" algn="l">
              <a:spcBef>
                <a:spcPts val="1800"/>
              </a:spcBef>
              <a:buSzPct val="171000"/>
              <a:buFont typeface="Gill Sans"/>
              <a:buChar char="•"/>
              <a:defRPr sz="3200"/>
            </a:lvl3pPr>
            <a:lvl4pPr marL="1735138" indent="-439737" algn="l">
              <a:spcBef>
                <a:spcPts val="1800"/>
              </a:spcBef>
              <a:buSzPct val="171000"/>
              <a:buFont typeface="Gill Sans"/>
              <a:buChar char="•"/>
              <a:defRPr sz="3200"/>
            </a:lvl4pPr>
            <a:lvl5pPr marL="2078038" indent="-439738"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6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614" name="Title Text"/>
          <p:cNvSpPr txBox="1"/>
          <p:nvPr>
            <p:ph type="title"/>
          </p:nvPr>
        </p:nvSpPr>
        <p:spPr>
          <a:xfrm>
            <a:off x="803275" y="4895850"/>
            <a:ext cx="8636000" cy="1514475"/>
          </a:xfrm>
          <a:prstGeom prst="rect">
            <a:avLst/>
          </a:prstGeom>
        </p:spPr>
        <p:txBody>
          <a:bodyPr lIns="45719" tIns="45719" rIns="45719" bIns="45719" anchor="t"/>
          <a:lstStyle>
            <a:lvl1pPr algn="l">
              <a:defRPr b="1" cap="all" sz="4000"/>
            </a:lvl1pPr>
          </a:lstStyle>
          <a:p>
            <a:pPr/>
            <a:r>
              <a:t>Title Text</a:t>
            </a:r>
          </a:p>
        </p:txBody>
      </p:sp>
      <p:sp>
        <p:nvSpPr>
          <p:cNvPr id="615" name="Body Level One…"/>
          <p:cNvSpPr txBox="1"/>
          <p:nvPr>
            <p:ph type="body" sz="quarter" idx="1"/>
          </p:nvPr>
        </p:nvSpPr>
        <p:spPr>
          <a:xfrm>
            <a:off x="803275" y="3228975"/>
            <a:ext cx="8636000" cy="1666875"/>
          </a:xfrm>
          <a:prstGeom prst="rect">
            <a:avLst/>
          </a:prstGeom>
        </p:spPr>
        <p:txBody>
          <a:bodyPr lIns="45719" tIns="45719" rIns="45719" bIns="45719" anchor="b">
            <a:normAutofit fontScale="100000" lnSpcReduction="0"/>
          </a:bodyPr>
          <a:lstStyle>
            <a:lvl1pPr marL="0" indent="0" algn="l">
              <a:spcBef>
                <a:spcPts val="1800"/>
              </a:spcBef>
              <a:defRPr sz="2000"/>
            </a:lvl1pPr>
            <a:lvl2pPr marL="0" indent="457200" algn="l">
              <a:spcBef>
                <a:spcPts val="1800"/>
              </a:spcBef>
              <a:defRPr sz="2000"/>
            </a:lvl2pPr>
            <a:lvl3pPr marL="0" indent="914400" algn="l">
              <a:spcBef>
                <a:spcPts val="1800"/>
              </a:spcBef>
              <a:defRPr sz="2000"/>
            </a:lvl3pPr>
            <a:lvl4pPr marL="0" indent="1371600" algn="l">
              <a:spcBef>
                <a:spcPts val="1800"/>
              </a:spcBef>
              <a:defRPr sz="2000"/>
            </a:lvl4pPr>
            <a:lvl5pPr marL="0" indent="1828800" algn="l">
              <a:spcBef>
                <a:spcPts val="18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6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623"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624" name="Body Level One…"/>
          <p:cNvSpPr txBox="1"/>
          <p:nvPr>
            <p:ph type="body" sz="half" idx="1"/>
          </p:nvPr>
        </p:nvSpPr>
        <p:spPr>
          <a:xfrm>
            <a:off x="508000" y="1778000"/>
            <a:ext cx="4495800" cy="5029200"/>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lvl1pPr>
            <a:lvl2pPr marL="1109927" indent="-513027" algn="l">
              <a:spcBef>
                <a:spcPts val="1800"/>
              </a:spcBef>
              <a:buSzPct val="171000"/>
              <a:buFont typeface="Gill Sans"/>
              <a:buChar char="•"/>
            </a:lvl2pPr>
            <a:lvl3pPr marL="1555433" indent="-615633" algn="l">
              <a:spcBef>
                <a:spcPts val="1800"/>
              </a:spcBef>
              <a:buSzPct val="171000"/>
              <a:buFont typeface="Gill Sans"/>
              <a:buChar char="•"/>
            </a:lvl3pPr>
            <a:lvl4pPr marL="1979436" indent="-684036" algn="l">
              <a:spcBef>
                <a:spcPts val="1800"/>
              </a:spcBef>
              <a:buSzPct val="171000"/>
              <a:buFont typeface="Gill Sans"/>
              <a:buChar char="•"/>
            </a:lvl4pPr>
            <a:lvl5pPr marL="2322336" indent="-684036" algn="l">
              <a:spcBef>
                <a:spcPts val="18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6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632"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633" name="Body Level One…"/>
          <p:cNvSpPr txBox="1"/>
          <p:nvPr>
            <p:ph type="body" sz="quarter" idx="1"/>
          </p:nvPr>
        </p:nvSpPr>
        <p:spPr>
          <a:xfrm>
            <a:off x="508000" y="1704975"/>
            <a:ext cx="4489450" cy="711200"/>
          </a:xfrm>
          <a:prstGeom prst="rect">
            <a:avLst/>
          </a:prstGeom>
        </p:spPr>
        <p:txBody>
          <a:bodyPr lIns="45719" tIns="45719" rIns="45719" bIns="45719" anchor="b">
            <a:normAutofit fontScale="100000" lnSpcReduction="0"/>
          </a:bodyPr>
          <a:lstStyle>
            <a:lvl1pPr marL="0" indent="0" algn="l">
              <a:spcBef>
                <a:spcPts val="1800"/>
              </a:spcBef>
              <a:defRPr b="1" sz="2400"/>
            </a:lvl1pPr>
            <a:lvl2pPr marL="0" indent="457200" algn="l">
              <a:spcBef>
                <a:spcPts val="1800"/>
              </a:spcBef>
              <a:defRPr b="1" sz="2400"/>
            </a:lvl2pPr>
            <a:lvl3pPr marL="0" indent="914400" algn="l">
              <a:spcBef>
                <a:spcPts val="1800"/>
              </a:spcBef>
              <a:defRPr b="1" sz="2400"/>
            </a:lvl3pPr>
            <a:lvl4pPr marL="0" indent="1371600" algn="l">
              <a:spcBef>
                <a:spcPts val="1800"/>
              </a:spcBef>
              <a:defRPr b="1" sz="2400"/>
            </a:lvl4pPr>
            <a:lvl5pPr marL="0" indent="1828800" algn="l">
              <a:spcBef>
                <a:spcPts val="18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634" name="Text Placeholder 4"/>
          <p:cNvSpPr/>
          <p:nvPr>
            <p:ph type="body" sz="quarter" idx="21"/>
          </p:nvPr>
        </p:nvSpPr>
        <p:spPr>
          <a:xfrm>
            <a:off x="5160962" y="1704975"/>
            <a:ext cx="4491038" cy="711200"/>
          </a:xfrm>
          <a:prstGeom prst="rect">
            <a:avLst/>
          </a:prstGeom>
        </p:spPr>
        <p:txBody>
          <a:bodyPr lIns="45719" tIns="45719" rIns="45719" bIns="45719" anchor="b">
            <a:normAutofit fontScale="100000" lnSpcReduction="0"/>
          </a:bodyPr>
          <a:lstStyle/>
          <a:p>
            <a:pPr marL="0" indent="0" algn="l">
              <a:spcBef>
                <a:spcPts val="1800"/>
              </a:spcBef>
              <a:defRPr b="1" sz="2400"/>
            </a:pPr>
          </a:p>
        </p:txBody>
      </p:sp>
      <p:sp>
        <p:nvSpPr>
          <p:cNvPr id="6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642" name="Title Text"/>
          <p:cNvSpPr txBox="1"/>
          <p:nvPr>
            <p:ph type="title"/>
          </p:nvPr>
        </p:nvSpPr>
        <p:spPr>
          <a:xfrm>
            <a:off x="508000" y="304800"/>
            <a:ext cx="9144000" cy="1270000"/>
          </a:xfrm>
          <a:prstGeom prst="rect">
            <a:avLst/>
          </a:prstGeom>
        </p:spPr>
        <p:txBody>
          <a:bodyPr lIns="45719" tIns="45719" rIns="45719" bIns="45719" anchor="t"/>
          <a:lstStyle/>
          <a:p>
            <a:pPr/>
            <a:r>
              <a:t>Title Text</a:t>
            </a:r>
          </a:p>
        </p:txBody>
      </p:sp>
      <p:sp>
        <p:nvSpPr>
          <p:cNvPr id="6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657" name="Title Text"/>
          <p:cNvSpPr txBox="1"/>
          <p:nvPr>
            <p:ph type="title"/>
          </p:nvPr>
        </p:nvSpPr>
        <p:spPr>
          <a:xfrm>
            <a:off x="508000" y="303213"/>
            <a:ext cx="3343275" cy="1290638"/>
          </a:xfrm>
          <a:prstGeom prst="rect">
            <a:avLst/>
          </a:prstGeom>
        </p:spPr>
        <p:txBody>
          <a:bodyPr lIns="45719" tIns="45719" rIns="45719" bIns="45719"/>
          <a:lstStyle>
            <a:lvl1pPr algn="l">
              <a:defRPr b="1" sz="2000"/>
            </a:lvl1pPr>
          </a:lstStyle>
          <a:p>
            <a:pPr/>
            <a:r>
              <a:t>Title Text</a:t>
            </a:r>
          </a:p>
        </p:txBody>
      </p:sp>
      <p:sp>
        <p:nvSpPr>
          <p:cNvPr id="658" name="Body Level One…"/>
          <p:cNvSpPr txBox="1"/>
          <p:nvPr>
            <p:ph type="body" idx="1"/>
          </p:nvPr>
        </p:nvSpPr>
        <p:spPr>
          <a:xfrm>
            <a:off x="3971925" y="303213"/>
            <a:ext cx="5680075" cy="6503987"/>
          </a:xfrm>
          <a:prstGeom prst="rect">
            <a:avLst/>
          </a:prstGeom>
        </p:spPr>
        <p:txBody>
          <a:bodyPr lIns="45719" tIns="45719" rIns="45719" bIns="45719">
            <a:normAutofit fontScale="100000" lnSpcReduction="0"/>
          </a:bodyPr>
          <a:lstStyle>
            <a:lvl1pPr marL="693737" indent="-439737" algn="l">
              <a:spcBef>
                <a:spcPts val="1800"/>
              </a:spcBef>
              <a:buSzPct val="171000"/>
              <a:buFont typeface="Gill Sans"/>
              <a:buChar char="•"/>
              <a:defRPr sz="3200"/>
            </a:lvl1pPr>
            <a:lvl2pPr marL="1099457" indent="-502557" algn="l">
              <a:spcBef>
                <a:spcPts val="1800"/>
              </a:spcBef>
              <a:buSzPct val="171000"/>
              <a:buFont typeface="Gill Sans"/>
              <a:buChar char="•"/>
              <a:defRPr sz="3200"/>
            </a:lvl2pPr>
            <a:lvl3pPr marL="1526117" indent="-586317" algn="l">
              <a:spcBef>
                <a:spcPts val="1800"/>
              </a:spcBef>
              <a:buSzPct val="171000"/>
              <a:buFont typeface="Gill Sans"/>
              <a:buChar char="•"/>
              <a:defRPr sz="3200"/>
            </a:lvl3pPr>
            <a:lvl4pPr marL="1998980" indent="-703580" algn="l">
              <a:spcBef>
                <a:spcPts val="1800"/>
              </a:spcBef>
              <a:buSzPct val="171000"/>
              <a:buFont typeface="Gill Sans"/>
              <a:buChar char="•"/>
              <a:defRPr sz="3200"/>
            </a:lvl4pPr>
            <a:lvl5pPr marL="2341880" indent="-703580" algn="l">
              <a:spcBef>
                <a:spcPts val="18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659" name="Text Placeholder 3"/>
          <p:cNvSpPr/>
          <p:nvPr>
            <p:ph type="body" sz="half" idx="21"/>
          </p:nvPr>
        </p:nvSpPr>
        <p:spPr>
          <a:xfrm>
            <a:off x="508000" y="1593850"/>
            <a:ext cx="3343275" cy="5213350"/>
          </a:xfrm>
          <a:prstGeom prst="rect">
            <a:avLst/>
          </a:prstGeom>
        </p:spPr>
        <p:txBody>
          <a:bodyPr lIns="45719" tIns="45719" rIns="45719" bIns="45719">
            <a:normAutofit fontScale="100000" lnSpcReduction="0"/>
          </a:bodyPr>
          <a:lstStyle/>
          <a:p>
            <a:pPr marL="0" indent="0" algn="l">
              <a:spcBef>
                <a:spcPts val="1800"/>
              </a:spcBef>
              <a:defRPr sz="1400"/>
            </a:pPr>
          </a:p>
        </p:txBody>
      </p:sp>
      <p:sp>
        <p:nvSpPr>
          <p:cNvPr id="6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667" name="Title Text"/>
          <p:cNvSpPr txBox="1"/>
          <p:nvPr>
            <p:ph type="title"/>
          </p:nvPr>
        </p:nvSpPr>
        <p:spPr>
          <a:xfrm>
            <a:off x="1990725" y="5334000"/>
            <a:ext cx="6096000" cy="630238"/>
          </a:xfrm>
          <a:prstGeom prst="rect">
            <a:avLst/>
          </a:prstGeom>
        </p:spPr>
        <p:txBody>
          <a:bodyPr lIns="45719" tIns="45719" rIns="45719" bIns="45719"/>
          <a:lstStyle>
            <a:lvl1pPr algn="l">
              <a:defRPr b="1" sz="2000"/>
            </a:lvl1pPr>
          </a:lstStyle>
          <a:p>
            <a:pPr/>
            <a:r>
              <a:t>Title Text</a:t>
            </a:r>
          </a:p>
        </p:txBody>
      </p:sp>
      <p:sp>
        <p:nvSpPr>
          <p:cNvPr id="668"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669" name="Body Level One…"/>
          <p:cNvSpPr txBox="1"/>
          <p:nvPr>
            <p:ph type="body" sz="quarter" idx="1"/>
          </p:nvPr>
        </p:nvSpPr>
        <p:spPr>
          <a:xfrm>
            <a:off x="1990725" y="5964237"/>
            <a:ext cx="6096000" cy="893763"/>
          </a:xfrm>
          <a:prstGeom prst="rect">
            <a:avLst/>
          </a:prstGeom>
        </p:spPr>
        <p:txBody>
          <a:bodyPr lIns="45719" tIns="45719" rIns="45719" bIns="45719">
            <a:normAutofit fontScale="100000" lnSpcReduction="0"/>
          </a:bodyPr>
          <a:lstStyle>
            <a:lvl1pPr marL="0" indent="0" algn="l">
              <a:spcBef>
                <a:spcPts val="1800"/>
              </a:spcBef>
              <a:defRPr sz="1400"/>
            </a:lvl1pPr>
            <a:lvl2pPr marL="0" indent="457200" algn="l">
              <a:spcBef>
                <a:spcPts val="1800"/>
              </a:spcBef>
              <a:defRPr sz="1400"/>
            </a:lvl2pPr>
            <a:lvl3pPr marL="0" indent="914400" algn="l">
              <a:spcBef>
                <a:spcPts val="1800"/>
              </a:spcBef>
              <a:defRPr sz="1400"/>
            </a:lvl3pPr>
            <a:lvl4pPr marL="0" indent="1371600" algn="l">
              <a:spcBef>
                <a:spcPts val="1800"/>
              </a:spcBef>
              <a:defRPr sz="1400"/>
            </a:lvl4pPr>
            <a:lvl5pPr marL="0" indent="1828800" algn="l">
              <a:spcBef>
                <a:spcPts val="18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6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677"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678"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2900"/>
              </a:spcBef>
              <a:defRPr sz="2400"/>
            </a:lvl1pPr>
            <a:lvl2pPr marL="0" indent="457200">
              <a:spcBef>
                <a:spcPts val="2900"/>
              </a:spcBef>
              <a:defRPr sz="2400"/>
            </a:lvl2pPr>
            <a:lvl3pPr marL="0" indent="914400">
              <a:spcBef>
                <a:spcPts val="2900"/>
              </a:spcBef>
              <a:defRPr sz="2400"/>
            </a:lvl3pPr>
            <a:lvl4pPr marL="0" indent="1371600">
              <a:spcBef>
                <a:spcPts val="2900"/>
              </a:spcBef>
              <a:defRPr sz="2400"/>
            </a:lvl4pPr>
            <a:lvl5pPr marL="0" indent="1828800">
              <a:spcBef>
                <a:spcPts val="2900"/>
              </a:spcBef>
              <a:defRPr sz="2400"/>
            </a:lvl5pPr>
          </a:lstStyle>
          <a:p>
            <a:pPr/>
            <a:r>
              <a:t>Body Level One</a:t>
            </a:r>
          </a:p>
          <a:p>
            <a:pPr lvl="1"/>
            <a:r>
              <a:t>Body Level Two</a:t>
            </a:r>
          </a:p>
          <a:p>
            <a:pPr lvl="2"/>
            <a:r>
              <a:t>Body Level Three</a:t>
            </a:r>
          </a:p>
          <a:p>
            <a:pPr lvl="3"/>
            <a:r>
              <a:t>Body Level Four</a:t>
            </a:r>
          </a:p>
          <a:p>
            <a:pPr lvl="4"/>
            <a:r>
              <a:t>Body Level Five</a:t>
            </a:r>
          </a:p>
        </p:txBody>
      </p:sp>
      <p:sp>
        <p:nvSpPr>
          <p:cNvPr id="6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686"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687" name="Body Level One…"/>
          <p:cNvSpPr txBox="1"/>
          <p:nvPr>
            <p:ph type="body" sz="half" idx="1"/>
          </p:nvPr>
        </p:nvSpPr>
        <p:spPr>
          <a:xfrm>
            <a:off x="990600" y="2159000"/>
            <a:ext cx="39370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defRPr sz="2400"/>
            </a:lvl1pPr>
            <a:lvl2pPr marL="923925" indent="-377825" algn="l">
              <a:spcBef>
                <a:spcPts val="2900"/>
              </a:spcBef>
              <a:buSzPct val="171000"/>
              <a:buFont typeface="Gill Sans"/>
              <a:buChar char="•"/>
              <a:defRPr sz="2400"/>
            </a:lvl2pPr>
            <a:lvl3pPr marL="1266825" indent="-377825" algn="l">
              <a:spcBef>
                <a:spcPts val="2900"/>
              </a:spcBef>
              <a:buSzPct val="171000"/>
              <a:buFont typeface="Gill Sans"/>
              <a:buChar char="•"/>
              <a:defRPr sz="2400"/>
            </a:lvl3pPr>
            <a:lvl4pPr marL="1622425" indent="-377825" algn="l">
              <a:spcBef>
                <a:spcPts val="2900"/>
              </a:spcBef>
              <a:buSzPct val="171000"/>
              <a:buFont typeface="Gill Sans"/>
              <a:buChar char="•"/>
              <a:defRPr sz="2400"/>
            </a:lvl4pPr>
            <a:lvl5pPr marL="1965325" indent="-377825" algn="l">
              <a:spcBef>
                <a:spcPts val="2900"/>
              </a:spcBef>
              <a:buSzPct val="171000"/>
              <a:buFont typeface="Gill Sans"/>
              <a:buChar char="•"/>
              <a:defRPr sz="2400"/>
            </a:lvl5pPr>
          </a:lstStyle>
          <a:p>
            <a:pPr/>
            <a:r>
              <a:t>Body Level One</a:t>
            </a:r>
          </a:p>
          <a:p>
            <a:pPr lvl="1"/>
            <a:r>
              <a:t>Body Level Two</a:t>
            </a:r>
          </a:p>
          <a:p>
            <a:pPr lvl="2"/>
            <a:r>
              <a:t>Body Level Three</a:t>
            </a:r>
          </a:p>
          <a:p>
            <a:pPr lvl="3"/>
            <a:r>
              <a:t>Body Level Four</a:t>
            </a:r>
          </a:p>
          <a:p>
            <a:pPr lvl="4"/>
            <a:r>
              <a:t>Body Level Five</a:t>
            </a:r>
          </a:p>
        </p:txBody>
      </p:sp>
      <p:sp>
        <p:nvSpPr>
          <p:cNvPr id="6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695"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696"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2900"/>
              </a:spcBef>
              <a:defRPr sz="2000"/>
            </a:lvl1pPr>
            <a:lvl2pPr marL="0" indent="457200" algn="l">
              <a:spcBef>
                <a:spcPts val="2900"/>
              </a:spcBef>
              <a:defRPr sz="2000"/>
            </a:lvl2pPr>
            <a:lvl3pPr marL="0" indent="914400" algn="l">
              <a:spcBef>
                <a:spcPts val="2900"/>
              </a:spcBef>
              <a:defRPr sz="2000"/>
            </a:lvl3pPr>
            <a:lvl4pPr marL="0" indent="1371600" algn="l">
              <a:spcBef>
                <a:spcPts val="2900"/>
              </a:spcBef>
              <a:defRPr sz="2000"/>
            </a:lvl4pPr>
            <a:lvl5pPr marL="0" indent="1828800" algn="l">
              <a:spcBef>
                <a:spcPts val="29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6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704"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705" name="Body Level One…"/>
          <p:cNvSpPr txBox="1"/>
          <p:nvPr>
            <p:ph type="body" sz="quarter" idx="1"/>
          </p:nvPr>
        </p:nvSpPr>
        <p:spPr>
          <a:xfrm>
            <a:off x="990600" y="2159000"/>
            <a:ext cx="18923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lvl1pPr>
            <a:lvl2pPr marL="986895" indent="-440795" algn="l">
              <a:spcBef>
                <a:spcPts val="2900"/>
              </a:spcBef>
              <a:buSzPct val="171000"/>
              <a:buFont typeface="Gill Sans"/>
              <a:buChar char="•"/>
            </a:lvl2pPr>
            <a:lvl3pPr marL="1417954" indent="-528954" algn="l">
              <a:spcBef>
                <a:spcPts val="2900"/>
              </a:spcBef>
              <a:buSzPct val="171000"/>
              <a:buFont typeface="Gill Sans"/>
              <a:buChar char="•"/>
            </a:lvl3pPr>
            <a:lvl4pPr marL="1832327" indent="-587727" algn="l">
              <a:spcBef>
                <a:spcPts val="2900"/>
              </a:spcBef>
              <a:buSzPct val="171000"/>
              <a:buFont typeface="Gill Sans"/>
              <a:buChar char="•"/>
            </a:lvl4pPr>
            <a:lvl5pPr marL="2175227" indent="-587727" algn="l">
              <a:spcBef>
                <a:spcPts val="29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7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713"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714"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2900"/>
              </a:spcBef>
              <a:defRPr b="1" sz="2400"/>
            </a:lvl1pPr>
            <a:lvl2pPr marL="0" indent="457200" algn="l">
              <a:spcBef>
                <a:spcPts val="2900"/>
              </a:spcBef>
              <a:defRPr b="1" sz="2400"/>
            </a:lvl2pPr>
            <a:lvl3pPr marL="0" indent="914400" algn="l">
              <a:spcBef>
                <a:spcPts val="2900"/>
              </a:spcBef>
              <a:defRPr b="1" sz="2400"/>
            </a:lvl3pPr>
            <a:lvl4pPr marL="0" indent="1371600" algn="l">
              <a:spcBef>
                <a:spcPts val="2900"/>
              </a:spcBef>
              <a:defRPr b="1" sz="2400"/>
            </a:lvl4pPr>
            <a:lvl5pPr marL="0" indent="1828800" algn="l">
              <a:spcBef>
                <a:spcPts val="29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715"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2900"/>
              </a:spcBef>
              <a:defRPr b="1" sz="2400"/>
            </a:pPr>
          </a:p>
        </p:txBody>
      </p:sp>
      <p:sp>
        <p:nvSpPr>
          <p:cNvPr id="7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23"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7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508000" y="303213"/>
            <a:ext cx="3343275" cy="1290638"/>
          </a:xfrm>
          <a:prstGeom prst="rect">
            <a:avLst/>
          </a:prstGeom>
        </p:spPr>
        <p:txBody>
          <a:bodyPr/>
          <a:lstStyle>
            <a:lvl1pPr algn="l">
              <a:defRPr b="1" sz="2000"/>
            </a:lvl1pPr>
          </a:lstStyle>
          <a:p>
            <a:pPr/>
            <a:r>
              <a:t>Title Text</a:t>
            </a:r>
          </a:p>
        </p:txBody>
      </p:sp>
      <p:sp>
        <p:nvSpPr>
          <p:cNvPr id="73" name="Body Level One…"/>
          <p:cNvSpPr txBox="1"/>
          <p:nvPr>
            <p:ph type="body" idx="1"/>
          </p:nvPr>
        </p:nvSpPr>
        <p:spPr>
          <a:xfrm>
            <a:off x="3971925" y="303213"/>
            <a:ext cx="5680075" cy="6503987"/>
          </a:xfrm>
          <a:prstGeom prst="rect">
            <a:avLst/>
          </a:prstGeom>
        </p:spPr>
        <p:txBody>
          <a:bodyPr>
            <a:normAutofit fontScale="100000" lnSpcReduction="0"/>
          </a:bodyPr>
          <a:lstStyle>
            <a:lvl1pPr>
              <a:defRPr sz="3200"/>
            </a:lvl1pPr>
            <a:lvl2pPr>
              <a:defRPr sz="3200"/>
            </a:lvl2pPr>
            <a:lvl3pPr>
              <a:defRPr sz="3200"/>
            </a:lvl3pPr>
            <a:lvl4pPr>
              <a:defRPr sz="3200"/>
            </a:lvl4pPr>
            <a:lvl5pPr>
              <a:defRPr sz="3200"/>
            </a:lvl5p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half" idx="21"/>
          </p:nvPr>
        </p:nvSpPr>
        <p:spPr>
          <a:xfrm>
            <a:off x="508000" y="1593850"/>
            <a:ext cx="3343275" cy="5213350"/>
          </a:xfrm>
          <a:prstGeom prst="rect">
            <a:avLst/>
          </a:prstGeom>
        </p:spPr>
        <p:txBody>
          <a:bodyPr>
            <a:normAutofit fontScale="100000" lnSpcReduction="0"/>
          </a:bodyPr>
          <a:lstStyle/>
          <a:p>
            <a:pPr marL="0" indent="0">
              <a:defRPr sz="14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38"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739"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581025" indent="-377825" algn="l">
              <a:spcBef>
                <a:spcPts val="2900"/>
              </a:spcBef>
              <a:buSzPct val="171000"/>
              <a:buFont typeface="Gill Sans"/>
              <a:buChar char="•"/>
              <a:defRPr sz="3200"/>
            </a:lvl1pPr>
            <a:lvl2pPr marL="977900" indent="-431800" algn="l">
              <a:spcBef>
                <a:spcPts val="2900"/>
              </a:spcBef>
              <a:buSzPct val="171000"/>
              <a:buFont typeface="Gill Sans"/>
              <a:buChar char="•"/>
              <a:defRPr sz="3200"/>
            </a:lvl2pPr>
            <a:lvl3pPr marL="1392766" indent="-503766" algn="l">
              <a:spcBef>
                <a:spcPts val="2900"/>
              </a:spcBef>
              <a:buSzPct val="171000"/>
              <a:buFont typeface="Gill Sans"/>
              <a:buChar char="•"/>
              <a:defRPr sz="3200"/>
            </a:lvl3pPr>
            <a:lvl4pPr marL="1849120" indent="-604520" algn="l">
              <a:spcBef>
                <a:spcPts val="2900"/>
              </a:spcBef>
              <a:buSzPct val="171000"/>
              <a:buFont typeface="Gill Sans"/>
              <a:buChar char="•"/>
              <a:defRPr sz="3200"/>
            </a:lvl4pPr>
            <a:lvl5pPr marL="2192020" indent="-604520" algn="l">
              <a:spcBef>
                <a:spcPts val="29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740"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2900"/>
              </a:spcBef>
              <a:defRPr sz="1400"/>
            </a:pPr>
          </a:p>
        </p:txBody>
      </p:sp>
      <p:sp>
        <p:nvSpPr>
          <p:cNvPr id="7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748"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749"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750"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2900"/>
              </a:spcBef>
              <a:defRPr sz="1400"/>
            </a:lvl1pPr>
            <a:lvl2pPr marL="0" indent="457200" algn="l">
              <a:spcBef>
                <a:spcPts val="2900"/>
              </a:spcBef>
              <a:defRPr sz="1400"/>
            </a:lvl2pPr>
            <a:lvl3pPr marL="0" indent="914400" algn="l">
              <a:spcBef>
                <a:spcPts val="2900"/>
              </a:spcBef>
              <a:defRPr sz="1400"/>
            </a:lvl3pPr>
            <a:lvl4pPr marL="0" indent="1371600" algn="l">
              <a:spcBef>
                <a:spcPts val="2900"/>
              </a:spcBef>
              <a:defRPr sz="1400"/>
            </a:lvl4pPr>
            <a:lvl5pPr marL="0" indent="1828800" algn="l">
              <a:spcBef>
                <a:spcPts val="29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7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758"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759"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2900"/>
              </a:spcBef>
              <a:defRPr sz="2400"/>
            </a:lvl1pPr>
            <a:lvl2pPr marL="0" indent="457200">
              <a:spcBef>
                <a:spcPts val="2900"/>
              </a:spcBef>
              <a:defRPr sz="2400"/>
            </a:lvl2pPr>
            <a:lvl3pPr marL="0" indent="914400">
              <a:spcBef>
                <a:spcPts val="2900"/>
              </a:spcBef>
              <a:defRPr sz="2400"/>
            </a:lvl3pPr>
            <a:lvl4pPr marL="0" indent="1371600">
              <a:spcBef>
                <a:spcPts val="2900"/>
              </a:spcBef>
              <a:defRPr sz="2400"/>
            </a:lvl4pPr>
            <a:lvl5pPr marL="0" indent="1828800">
              <a:spcBef>
                <a:spcPts val="2900"/>
              </a:spcBef>
              <a:defRPr sz="2400"/>
            </a:lvl5pPr>
          </a:lstStyle>
          <a:p>
            <a:pPr/>
            <a:r>
              <a:t>Body Level One</a:t>
            </a:r>
          </a:p>
          <a:p>
            <a:pPr lvl="1"/>
            <a:r>
              <a:t>Body Level Two</a:t>
            </a:r>
          </a:p>
          <a:p>
            <a:pPr lvl="2"/>
            <a:r>
              <a:t>Body Level Three</a:t>
            </a:r>
          </a:p>
          <a:p>
            <a:pPr lvl="3"/>
            <a:r>
              <a:t>Body Level Four</a:t>
            </a:r>
          </a:p>
          <a:p>
            <a:pPr lvl="4"/>
            <a:r>
              <a:t>Body Level Five</a:t>
            </a:r>
          </a:p>
        </p:txBody>
      </p:sp>
      <p:sp>
        <p:nvSpPr>
          <p:cNvPr id="7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767"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768" name="Body Level One…"/>
          <p:cNvSpPr txBox="1"/>
          <p:nvPr>
            <p:ph type="body" sz="quarter" idx="1"/>
          </p:nvPr>
        </p:nvSpPr>
        <p:spPr>
          <a:xfrm>
            <a:off x="6057900" y="2159000"/>
            <a:ext cx="31115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defRPr sz="2400"/>
            </a:lvl1pPr>
            <a:lvl2pPr marL="923925" indent="-377825" algn="l">
              <a:spcBef>
                <a:spcPts val="2900"/>
              </a:spcBef>
              <a:buSzPct val="171000"/>
              <a:buFont typeface="Gill Sans"/>
              <a:buChar char="•"/>
              <a:defRPr sz="2400"/>
            </a:lvl2pPr>
            <a:lvl3pPr marL="1266825" indent="-377825" algn="l">
              <a:spcBef>
                <a:spcPts val="2900"/>
              </a:spcBef>
              <a:buSzPct val="171000"/>
              <a:buFont typeface="Gill Sans"/>
              <a:buChar char="•"/>
              <a:defRPr sz="2400"/>
            </a:lvl3pPr>
            <a:lvl4pPr marL="1622425" indent="-377825" algn="l">
              <a:spcBef>
                <a:spcPts val="2900"/>
              </a:spcBef>
              <a:buSzPct val="171000"/>
              <a:buFont typeface="Gill Sans"/>
              <a:buChar char="•"/>
              <a:defRPr sz="2400"/>
            </a:lvl4pPr>
            <a:lvl5pPr marL="1965325" indent="-377825" algn="l">
              <a:spcBef>
                <a:spcPts val="2900"/>
              </a:spcBef>
              <a:buSzPct val="171000"/>
              <a:buFont typeface="Gill Sans"/>
              <a:buChar char="•"/>
              <a:defRPr sz="2400"/>
            </a:lvl5pPr>
          </a:lstStyle>
          <a:p>
            <a:pPr/>
            <a:r>
              <a:t>Body Level One</a:t>
            </a:r>
          </a:p>
          <a:p>
            <a:pPr lvl="1"/>
            <a:r>
              <a:t>Body Level Two</a:t>
            </a:r>
          </a:p>
          <a:p>
            <a:pPr lvl="2"/>
            <a:r>
              <a:t>Body Level Three</a:t>
            </a:r>
          </a:p>
          <a:p>
            <a:pPr lvl="3"/>
            <a:r>
              <a:t>Body Level Four</a:t>
            </a:r>
          </a:p>
          <a:p>
            <a:pPr lvl="4"/>
            <a:r>
              <a:t>Body Level Five</a:t>
            </a:r>
          </a:p>
        </p:txBody>
      </p:sp>
      <p:sp>
        <p:nvSpPr>
          <p:cNvPr id="7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776"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777"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2900"/>
              </a:spcBef>
              <a:defRPr sz="2000"/>
            </a:lvl1pPr>
            <a:lvl2pPr marL="0" indent="457200" algn="l">
              <a:spcBef>
                <a:spcPts val="2900"/>
              </a:spcBef>
              <a:defRPr sz="2000"/>
            </a:lvl2pPr>
            <a:lvl3pPr marL="0" indent="914400" algn="l">
              <a:spcBef>
                <a:spcPts val="2900"/>
              </a:spcBef>
              <a:defRPr sz="2000"/>
            </a:lvl3pPr>
            <a:lvl4pPr marL="0" indent="1371600" algn="l">
              <a:spcBef>
                <a:spcPts val="2900"/>
              </a:spcBef>
              <a:defRPr sz="2000"/>
            </a:lvl4pPr>
            <a:lvl5pPr marL="0" indent="1828800" algn="l">
              <a:spcBef>
                <a:spcPts val="29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7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785"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786" name="Body Level One…"/>
          <p:cNvSpPr txBox="1"/>
          <p:nvPr>
            <p:ph type="body" sz="quarter" idx="1"/>
          </p:nvPr>
        </p:nvSpPr>
        <p:spPr>
          <a:xfrm>
            <a:off x="6057900" y="2159000"/>
            <a:ext cx="1479550" cy="4470400"/>
          </a:xfrm>
          <a:prstGeom prst="rect">
            <a:avLst/>
          </a:prstGeom>
        </p:spPr>
        <p:txBody>
          <a:bodyPr anchor="ctr">
            <a:normAutofit fontScale="100000" lnSpcReduction="0"/>
          </a:bodyPr>
          <a:lstStyle>
            <a:lvl1pPr marL="581025" indent="-377825" algn="l">
              <a:spcBef>
                <a:spcPts val="2900"/>
              </a:spcBef>
              <a:buSzPct val="171000"/>
              <a:buFont typeface="Gill Sans"/>
              <a:buChar char="•"/>
            </a:lvl1pPr>
            <a:lvl2pPr marL="986895" indent="-440795" algn="l">
              <a:spcBef>
                <a:spcPts val="2900"/>
              </a:spcBef>
              <a:buSzPct val="171000"/>
              <a:buFont typeface="Gill Sans"/>
              <a:buChar char="•"/>
            </a:lvl2pPr>
            <a:lvl3pPr marL="1417954" indent="-528954" algn="l">
              <a:spcBef>
                <a:spcPts val="2900"/>
              </a:spcBef>
              <a:buSzPct val="171000"/>
              <a:buFont typeface="Gill Sans"/>
              <a:buChar char="•"/>
            </a:lvl3pPr>
            <a:lvl4pPr marL="1832327" indent="-587727" algn="l">
              <a:spcBef>
                <a:spcPts val="2900"/>
              </a:spcBef>
              <a:buSzPct val="171000"/>
              <a:buFont typeface="Gill Sans"/>
              <a:buChar char="•"/>
            </a:lvl4pPr>
            <a:lvl5pPr marL="2175227" indent="-587727" algn="l">
              <a:spcBef>
                <a:spcPts val="29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78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794"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795"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2900"/>
              </a:spcBef>
              <a:defRPr b="1" sz="2400"/>
            </a:lvl1pPr>
            <a:lvl2pPr marL="0" indent="457200" algn="l">
              <a:spcBef>
                <a:spcPts val="2900"/>
              </a:spcBef>
              <a:defRPr b="1" sz="2400"/>
            </a:lvl2pPr>
            <a:lvl3pPr marL="0" indent="914400" algn="l">
              <a:spcBef>
                <a:spcPts val="2900"/>
              </a:spcBef>
              <a:defRPr b="1" sz="2400"/>
            </a:lvl3pPr>
            <a:lvl4pPr marL="0" indent="1371600" algn="l">
              <a:spcBef>
                <a:spcPts val="2900"/>
              </a:spcBef>
              <a:defRPr b="1" sz="2400"/>
            </a:lvl4pPr>
            <a:lvl5pPr marL="0" indent="1828800" algn="l">
              <a:spcBef>
                <a:spcPts val="29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796"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2900"/>
              </a:spcBef>
              <a:defRPr b="1" sz="2400"/>
            </a:pPr>
          </a:p>
        </p:txBody>
      </p:sp>
      <p:sp>
        <p:nvSpPr>
          <p:cNvPr id="7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804"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80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8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819"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820"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581025" indent="-377825" algn="l">
              <a:spcBef>
                <a:spcPts val="2900"/>
              </a:spcBef>
              <a:buSzPct val="171000"/>
              <a:buFont typeface="Gill Sans"/>
              <a:buChar char="•"/>
              <a:defRPr sz="3200"/>
            </a:lvl1pPr>
            <a:lvl2pPr marL="977900" indent="-431800" algn="l">
              <a:spcBef>
                <a:spcPts val="2900"/>
              </a:spcBef>
              <a:buSzPct val="171000"/>
              <a:buFont typeface="Gill Sans"/>
              <a:buChar char="•"/>
              <a:defRPr sz="3200"/>
            </a:lvl2pPr>
            <a:lvl3pPr marL="1392766" indent="-503766" algn="l">
              <a:spcBef>
                <a:spcPts val="2900"/>
              </a:spcBef>
              <a:buSzPct val="171000"/>
              <a:buFont typeface="Gill Sans"/>
              <a:buChar char="•"/>
              <a:defRPr sz="3200"/>
            </a:lvl3pPr>
            <a:lvl4pPr marL="1849120" indent="-604520" algn="l">
              <a:spcBef>
                <a:spcPts val="2900"/>
              </a:spcBef>
              <a:buSzPct val="171000"/>
              <a:buFont typeface="Gill Sans"/>
              <a:buChar char="•"/>
              <a:defRPr sz="3200"/>
            </a:lvl4pPr>
            <a:lvl5pPr marL="2192020" indent="-604520" algn="l">
              <a:spcBef>
                <a:spcPts val="29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821"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2900"/>
              </a:spcBef>
              <a:defRPr sz="1400"/>
            </a:pPr>
          </a:p>
        </p:txBody>
      </p:sp>
      <p:sp>
        <p:nvSpPr>
          <p:cNvPr id="8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1990725" y="5334000"/>
            <a:ext cx="6096000" cy="630238"/>
          </a:xfrm>
          <a:prstGeom prst="rect">
            <a:avLst/>
          </a:prstGeom>
        </p:spPr>
        <p:txBody>
          <a:bodyPr/>
          <a:lstStyle>
            <a:lvl1pPr algn="l">
              <a:defRPr b="1" sz="2000"/>
            </a:lvl1pPr>
          </a:lstStyle>
          <a:p>
            <a:pPr/>
            <a:r>
              <a:t>Title Text</a:t>
            </a:r>
          </a:p>
        </p:txBody>
      </p:sp>
      <p:sp>
        <p:nvSpPr>
          <p:cNvPr id="83"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84" name="Body Level One…"/>
          <p:cNvSpPr txBox="1"/>
          <p:nvPr>
            <p:ph type="body" sz="quarter" idx="1"/>
          </p:nvPr>
        </p:nvSpPr>
        <p:spPr>
          <a:xfrm>
            <a:off x="1990725" y="5964237"/>
            <a:ext cx="6096000" cy="893763"/>
          </a:xfrm>
          <a:prstGeom prst="rect">
            <a:avLst/>
          </a:prstGeom>
        </p:spPr>
        <p:txBody>
          <a:bodyPr>
            <a:normAutofit fontScale="100000" lnSpcReduction="0"/>
          </a:bodyPr>
          <a:lstStyle>
            <a:lvl1pPr marL="0" indent="0">
              <a:defRPr sz="1400"/>
            </a:lvl1pPr>
            <a:lvl2pPr marL="0" indent="457200">
              <a:defRPr sz="1400"/>
            </a:lvl2pPr>
            <a:lvl3pPr marL="0" indent="914400">
              <a:defRPr sz="1400"/>
            </a:lvl3pPr>
            <a:lvl4pPr marL="0" indent="1371600">
              <a:defRPr sz="1400"/>
            </a:lvl4pPr>
            <a:lvl5pPr marL="0" indent="1828800">
              <a:defRPr sz="14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9"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830"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831"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2900"/>
              </a:spcBef>
              <a:defRPr sz="1400"/>
            </a:lvl1pPr>
            <a:lvl2pPr marL="0" indent="457200" algn="l">
              <a:spcBef>
                <a:spcPts val="2900"/>
              </a:spcBef>
              <a:defRPr sz="1400"/>
            </a:lvl2pPr>
            <a:lvl3pPr marL="0" indent="914400" algn="l">
              <a:spcBef>
                <a:spcPts val="2900"/>
              </a:spcBef>
              <a:defRPr sz="1400"/>
            </a:lvl3pPr>
            <a:lvl4pPr marL="0" indent="1371600" algn="l">
              <a:spcBef>
                <a:spcPts val="2900"/>
              </a:spcBef>
              <a:defRPr sz="1400"/>
            </a:lvl4pPr>
            <a:lvl5pPr marL="0" indent="1828800" algn="l">
              <a:spcBef>
                <a:spcPts val="29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8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bg>
      <p:bgPr>
        <a:solidFill>
          <a:srgbClr val="E5E5E5"/>
        </a:solidFill>
      </p:bgPr>
    </p:bg>
    <p:spTree>
      <p:nvGrpSpPr>
        <p:cNvPr id="1" name=""/>
        <p:cNvGrpSpPr/>
        <p:nvPr/>
      </p:nvGrpSpPr>
      <p:grpSpPr>
        <a:xfrm>
          <a:off x="0" y="0"/>
          <a:ext cx="0" cy="0"/>
          <a:chOff x="0" y="0"/>
          <a:chExt cx="0" cy="0"/>
        </a:xfrm>
      </p:grpSpPr>
      <p:pic>
        <p:nvPicPr>
          <p:cNvPr id="83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40" name="Title Text"/>
          <p:cNvSpPr txBox="1"/>
          <p:nvPr>
            <p:ph type="title"/>
          </p:nvPr>
        </p:nvSpPr>
        <p:spPr>
          <a:xfrm>
            <a:off x="762000" y="2366963"/>
            <a:ext cx="8636000" cy="1633537"/>
          </a:xfrm>
          <a:prstGeom prst="rect">
            <a:avLst/>
          </a:prstGeom>
        </p:spPr>
        <p:txBody>
          <a:bodyPr lIns="0" tIns="0" rIns="0" bIns="0" anchor="ctr"/>
          <a:lstStyle/>
          <a:p>
            <a:pPr/>
            <a:r>
              <a:t>Title Text</a:t>
            </a:r>
          </a:p>
        </p:txBody>
      </p:sp>
      <p:sp>
        <p:nvSpPr>
          <p:cNvPr id="841" name="Body Level One…"/>
          <p:cNvSpPr txBox="1"/>
          <p:nvPr>
            <p:ph type="body" sz="quarter" idx="1"/>
          </p:nvPr>
        </p:nvSpPr>
        <p:spPr>
          <a:xfrm>
            <a:off x="1524000" y="4318000"/>
            <a:ext cx="7112000" cy="1947864"/>
          </a:xfrm>
          <a:prstGeom prst="rect">
            <a:avLst/>
          </a:prstGeom>
        </p:spPr>
        <p:txBody>
          <a:bodyPr anchor="ctr">
            <a:normAutofit fontScale="100000" lnSpcReduction="0"/>
          </a:bodyPr>
          <a:lstStyle>
            <a:lvl1pPr marL="0" indent="0">
              <a:spcBef>
                <a:spcPts val="2900"/>
              </a:spcBef>
              <a:defRPr sz="2400"/>
            </a:lvl1pPr>
            <a:lvl2pPr marL="0" indent="457200">
              <a:spcBef>
                <a:spcPts val="2900"/>
              </a:spcBef>
              <a:defRPr sz="2400"/>
            </a:lvl2pPr>
            <a:lvl3pPr marL="0" indent="914400">
              <a:spcBef>
                <a:spcPts val="2900"/>
              </a:spcBef>
              <a:defRPr sz="2400"/>
            </a:lvl3pPr>
            <a:lvl4pPr marL="0" indent="1371600">
              <a:spcBef>
                <a:spcPts val="2900"/>
              </a:spcBef>
              <a:defRPr sz="2400"/>
            </a:lvl4pPr>
            <a:lvl5pPr marL="0" indent="1828800">
              <a:spcBef>
                <a:spcPts val="2900"/>
              </a:spcBef>
              <a:defRPr sz="2400"/>
            </a:lvl5pPr>
          </a:lstStyle>
          <a:p>
            <a:pPr/>
            <a:r>
              <a:t>Body Level One</a:t>
            </a:r>
          </a:p>
          <a:p>
            <a:pPr lvl="1"/>
            <a:r>
              <a:t>Body Level Two</a:t>
            </a:r>
          </a:p>
          <a:p>
            <a:pPr lvl="2"/>
            <a:r>
              <a:t>Body Level Three</a:t>
            </a:r>
          </a:p>
          <a:p>
            <a:pPr lvl="3"/>
            <a:r>
              <a:t>Body Level Four</a:t>
            </a:r>
          </a:p>
          <a:p>
            <a:pPr lvl="4"/>
            <a:r>
              <a:t>Body Level Five</a:t>
            </a:r>
          </a:p>
        </p:txBody>
      </p:sp>
      <p:sp>
        <p:nvSpPr>
          <p:cNvPr id="8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bg>
      <p:bgPr>
        <a:solidFill>
          <a:srgbClr val="E5E5E5"/>
        </a:solidFill>
      </p:bgPr>
    </p:bg>
    <p:spTree>
      <p:nvGrpSpPr>
        <p:cNvPr id="1" name=""/>
        <p:cNvGrpSpPr/>
        <p:nvPr/>
      </p:nvGrpSpPr>
      <p:grpSpPr>
        <a:xfrm>
          <a:off x="0" y="0"/>
          <a:ext cx="0" cy="0"/>
          <a:chOff x="0" y="0"/>
          <a:chExt cx="0" cy="0"/>
        </a:xfrm>
      </p:grpSpPr>
      <p:pic>
        <p:nvPicPr>
          <p:cNvPr id="84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50"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851" name="Body Level One…"/>
          <p:cNvSpPr txBox="1"/>
          <p:nvPr>
            <p:ph type="body" sz="half" idx="1"/>
          </p:nvPr>
        </p:nvSpPr>
        <p:spPr>
          <a:xfrm>
            <a:off x="990600" y="2159000"/>
            <a:ext cx="39370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defRPr sz="2400"/>
            </a:lvl1pPr>
            <a:lvl2pPr marL="923925" indent="-377825" algn="l">
              <a:spcBef>
                <a:spcPts val="2900"/>
              </a:spcBef>
              <a:buSzPct val="171000"/>
              <a:buFont typeface="Gill Sans"/>
              <a:buChar char="•"/>
              <a:defRPr sz="2400"/>
            </a:lvl2pPr>
            <a:lvl3pPr marL="1266825" indent="-377825" algn="l">
              <a:spcBef>
                <a:spcPts val="2900"/>
              </a:spcBef>
              <a:buSzPct val="171000"/>
              <a:buFont typeface="Gill Sans"/>
              <a:buChar char="•"/>
              <a:defRPr sz="2400"/>
            </a:lvl3pPr>
            <a:lvl4pPr marL="1622425" indent="-377825" algn="l">
              <a:spcBef>
                <a:spcPts val="2900"/>
              </a:spcBef>
              <a:buSzPct val="171000"/>
              <a:buFont typeface="Gill Sans"/>
              <a:buChar char="•"/>
              <a:defRPr sz="2400"/>
            </a:lvl4pPr>
            <a:lvl5pPr marL="1965325" indent="-377825" algn="l">
              <a:spcBef>
                <a:spcPts val="2900"/>
              </a:spcBef>
              <a:buSzPct val="171000"/>
              <a:buFont typeface="Gill Sans"/>
              <a:buChar char="•"/>
              <a:defRPr sz="2400"/>
            </a:lvl5pPr>
          </a:lstStyle>
          <a:p>
            <a:pPr/>
            <a:r>
              <a:t>Body Level One</a:t>
            </a:r>
          </a:p>
          <a:p>
            <a:pPr lvl="1"/>
            <a:r>
              <a:t>Body Level Two</a:t>
            </a:r>
          </a:p>
          <a:p>
            <a:pPr lvl="2"/>
            <a:r>
              <a:t>Body Level Three</a:t>
            </a:r>
          </a:p>
          <a:p>
            <a:pPr lvl="3"/>
            <a:r>
              <a:t>Body Level Four</a:t>
            </a:r>
          </a:p>
          <a:p>
            <a:pPr lvl="4"/>
            <a:r>
              <a:t>Body Level Five</a:t>
            </a:r>
          </a:p>
        </p:txBody>
      </p:sp>
      <p:sp>
        <p:nvSpPr>
          <p:cNvPr id="85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bg>
      <p:bgPr>
        <a:solidFill>
          <a:srgbClr val="E5E5E5"/>
        </a:solidFill>
      </p:bgPr>
    </p:bg>
    <p:spTree>
      <p:nvGrpSpPr>
        <p:cNvPr id="1" name=""/>
        <p:cNvGrpSpPr/>
        <p:nvPr/>
      </p:nvGrpSpPr>
      <p:grpSpPr>
        <a:xfrm>
          <a:off x="0" y="0"/>
          <a:ext cx="0" cy="0"/>
          <a:chOff x="0" y="0"/>
          <a:chExt cx="0" cy="0"/>
        </a:xfrm>
      </p:grpSpPr>
      <p:pic>
        <p:nvPicPr>
          <p:cNvPr id="85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60" name="Title Text"/>
          <p:cNvSpPr txBox="1"/>
          <p:nvPr>
            <p:ph type="title"/>
          </p:nvPr>
        </p:nvSpPr>
        <p:spPr>
          <a:xfrm>
            <a:off x="803275" y="4895850"/>
            <a:ext cx="8636000" cy="1514475"/>
          </a:xfrm>
          <a:prstGeom prst="rect">
            <a:avLst/>
          </a:prstGeom>
        </p:spPr>
        <p:txBody>
          <a:bodyPr lIns="0" tIns="0" rIns="0" bIns="0" anchor="t"/>
          <a:lstStyle>
            <a:lvl1pPr algn="l">
              <a:defRPr b="1" cap="all" sz="4000"/>
            </a:lvl1pPr>
          </a:lstStyle>
          <a:p>
            <a:pPr/>
            <a:r>
              <a:t>Title Text</a:t>
            </a:r>
          </a:p>
        </p:txBody>
      </p:sp>
      <p:sp>
        <p:nvSpPr>
          <p:cNvPr id="861" name="Body Level One…"/>
          <p:cNvSpPr txBox="1"/>
          <p:nvPr>
            <p:ph type="body" sz="quarter" idx="1"/>
          </p:nvPr>
        </p:nvSpPr>
        <p:spPr>
          <a:xfrm>
            <a:off x="803275" y="3228975"/>
            <a:ext cx="8636000" cy="1666875"/>
          </a:xfrm>
          <a:prstGeom prst="rect">
            <a:avLst/>
          </a:prstGeom>
        </p:spPr>
        <p:txBody>
          <a:bodyPr anchor="b">
            <a:normAutofit fontScale="100000" lnSpcReduction="0"/>
          </a:bodyPr>
          <a:lstStyle>
            <a:lvl1pPr marL="0" indent="0" algn="l">
              <a:spcBef>
                <a:spcPts val="2900"/>
              </a:spcBef>
              <a:defRPr sz="2000"/>
            </a:lvl1pPr>
            <a:lvl2pPr marL="0" indent="457200" algn="l">
              <a:spcBef>
                <a:spcPts val="2900"/>
              </a:spcBef>
              <a:defRPr sz="2000"/>
            </a:lvl2pPr>
            <a:lvl3pPr marL="0" indent="914400" algn="l">
              <a:spcBef>
                <a:spcPts val="2900"/>
              </a:spcBef>
              <a:defRPr sz="2000"/>
            </a:lvl3pPr>
            <a:lvl4pPr marL="0" indent="1371600" algn="l">
              <a:spcBef>
                <a:spcPts val="2900"/>
              </a:spcBef>
              <a:defRPr sz="2000"/>
            </a:lvl4pPr>
            <a:lvl5pPr marL="0" indent="1828800" algn="l">
              <a:spcBef>
                <a:spcPts val="2900"/>
              </a:spcBef>
              <a:defRPr sz="2000"/>
            </a:lvl5pPr>
          </a:lstStyle>
          <a:p>
            <a:pPr/>
            <a:r>
              <a:t>Body Level One</a:t>
            </a:r>
          </a:p>
          <a:p>
            <a:pPr lvl="1"/>
            <a:r>
              <a:t>Body Level Two</a:t>
            </a:r>
          </a:p>
          <a:p>
            <a:pPr lvl="2"/>
            <a:r>
              <a:t>Body Level Three</a:t>
            </a:r>
          </a:p>
          <a:p>
            <a:pPr lvl="3"/>
            <a:r>
              <a:t>Body Level Four</a:t>
            </a:r>
          </a:p>
          <a:p>
            <a:pPr lvl="4"/>
            <a:r>
              <a:t>Body Level Five</a:t>
            </a:r>
          </a:p>
        </p:txBody>
      </p:sp>
      <p:sp>
        <p:nvSpPr>
          <p:cNvPr id="8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bg>
      <p:bgPr>
        <a:solidFill>
          <a:srgbClr val="E5E5E5"/>
        </a:solidFill>
      </p:bgPr>
    </p:bg>
    <p:spTree>
      <p:nvGrpSpPr>
        <p:cNvPr id="1" name=""/>
        <p:cNvGrpSpPr/>
        <p:nvPr/>
      </p:nvGrpSpPr>
      <p:grpSpPr>
        <a:xfrm>
          <a:off x="0" y="0"/>
          <a:ext cx="0" cy="0"/>
          <a:chOff x="0" y="0"/>
          <a:chExt cx="0" cy="0"/>
        </a:xfrm>
      </p:grpSpPr>
      <p:pic>
        <p:nvPicPr>
          <p:cNvPr id="86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70"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871" name="Body Level One…"/>
          <p:cNvSpPr txBox="1"/>
          <p:nvPr>
            <p:ph type="body" sz="quarter" idx="1"/>
          </p:nvPr>
        </p:nvSpPr>
        <p:spPr>
          <a:xfrm>
            <a:off x="990600" y="2159000"/>
            <a:ext cx="1892300" cy="4470400"/>
          </a:xfrm>
          <a:prstGeom prst="rect">
            <a:avLst/>
          </a:prstGeom>
        </p:spPr>
        <p:txBody>
          <a:bodyPr anchor="ctr">
            <a:normAutofit fontScale="100000" lnSpcReduction="0"/>
          </a:bodyPr>
          <a:lstStyle>
            <a:lvl1pPr marL="581025" indent="-377825" algn="l">
              <a:spcBef>
                <a:spcPts val="2900"/>
              </a:spcBef>
              <a:buSzPct val="171000"/>
              <a:buFont typeface="Gill Sans"/>
              <a:buChar char="•"/>
            </a:lvl1pPr>
            <a:lvl2pPr marL="986895" indent="-440795" algn="l">
              <a:spcBef>
                <a:spcPts val="2900"/>
              </a:spcBef>
              <a:buSzPct val="171000"/>
              <a:buFont typeface="Gill Sans"/>
              <a:buChar char="•"/>
            </a:lvl2pPr>
            <a:lvl3pPr marL="1417954" indent="-528954" algn="l">
              <a:spcBef>
                <a:spcPts val="2900"/>
              </a:spcBef>
              <a:buSzPct val="171000"/>
              <a:buFont typeface="Gill Sans"/>
              <a:buChar char="•"/>
            </a:lvl3pPr>
            <a:lvl4pPr marL="1832327" indent="-587727" algn="l">
              <a:spcBef>
                <a:spcPts val="2900"/>
              </a:spcBef>
              <a:buSzPct val="171000"/>
              <a:buFont typeface="Gill Sans"/>
              <a:buChar char="•"/>
            </a:lvl4pPr>
            <a:lvl5pPr marL="2175227" indent="-587727" algn="l">
              <a:spcBef>
                <a:spcPts val="2900"/>
              </a:spcBef>
              <a:buSzPct val="171000"/>
              <a:buFont typeface="Gill Sans"/>
              <a:buChar char="•"/>
            </a:lvl5pPr>
          </a:lstStyle>
          <a:p>
            <a:pPr/>
            <a:r>
              <a:t>Body Level One</a:t>
            </a:r>
          </a:p>
          <a:p>
            <a:pPr lvl="1"/>
            <a:r>
              <a:t>Body Level Two</a:t>
            </a:r>
          </a:p>
          <a:p>
            <a:pPr lvl="2"/>
            <a:r>
              <a:t>Body Level Three</a:t>
            </a:r>
          </a:p>
          <a:p>
            <a:pPr lvl="3"/>
            <a:r>
              <a:t>Body Level Four</a:t>
            </a:r>
          </a:p>
          <a:p>
            <a:pPr lvl="4"/>
            <a:r>
              <a:t>Body Level Five</a:t>
            </a:r>
          </a:p>
        </p:txBody>
      </p:sp>
      <p:sp>
        <p:nvSpPr>
          <p:cNvPr id="8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bg>
      <p:bgPr>
        <a:solidFill>
          <a:srgbClr val="E5E5E5"/>
        </a:solidFill>
      </p:bgPr>
    </p:bg>
    <p:spTree>
      <p:nvGrpSpPr>
        <p:cNvPr id="1" name=""/>
        <p:cNvGrpSpPr/>
        <p:nvPr/>
      </p:nvGrpSpPr>
      <p:grpSpPr>
        <a:xfrm>
          <a:off x="0" y="0"/>
          <a:ext cx="0" cy="0"/>
          <a:chOff x="0" y="0"/>
          <a:chExt cx="0" cy="0"/>
        </a:xfrm>
      </p:grpSpPr>
      <p:pic>
        <p:nvPicPr>
          <p:cNvPr id="87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80" name="Title Text"/>
          <p:cNvSpPr txBox="1"/>
          <p:nvPr>
            <p:ph type="title"/>
          </p:nvPr>
        </p:nvSpPr>
        <p:spPr>
          <a:xfrm>
            <a:off x="508000" y="304800"/>
            <a:ext cx="9144000" cy="1270000"/>
          </a:xfrm>
          <a:prstGeom prst="rect">
            <a:avLst/>
          </a:prstGeom>
        </p:spPr>
        <p:txBody>
          <a:bodyPr lIns="0" tIns="0" rIns="0" bIns="0" anchor="ctr"/>
          <a:lstStyle/>
          <a:p>
            <a:pPr/>
            <a:r>
              <a:t>Title Text</a:t>
            </a:r>
          </a:p>
        </p:txBody>
      </p:sp>
      <p:sp>
        <p:nvSpPr>
          <p:cNvPr id="881" name="Body Level One…"/>
          <p:cNvSpPr txBox="1"/>
          <p:nvPr>
            <p:ph type="body" sz="quarter" idx="1"/>
          </p:nvPr>
        </p:nvSpPr>
        <p:spPr>
          <a:xfrm>
            <a:off x="508000" y="1704975"/>
            <a:ext cx="4489450" cy="711200"/>
          </a:xfrm>
          <a:prstGeom prst="rect">
            <a:avLst/>
          </a:prstGeom>
        </p:spPr>
        <p:txBody>
          <a:bodyPr anchor="b">
            <a:normAutofit fontScale="100000" lnSpcReduction="0"/>
          </a:bodyPr>
          <a:lstStyle>
            <a:lvl1pPr marL="0" indent="0" algn="l">
              <a:spcBef>
                <a:spcPts val="2900"/>
              </a:spcBef>
              <a:defRPr b="1" sz="2400"/>
            </a:lvl1pPr>
            <a:lvl2pPr marL="0" indent="457200" algn="l">
              <a:spcBef>
                <a:spcPts val="2900"/>
              </a:spcBef>
              <a:defRPr b="1" sz="2400"/>
            </a:lvl2pPr>
            <a:lvl3pPr marL="0" indent="914400" algn="l">
              <a:spcBef>
                <a:spcPts val="2900"/>
              </a:spcBef>
              <a:defRPr b="1" sz="2400"/>
            </a:lvl3pPr>
            <a:lvl4pPr marL="0" indent="1371600" algn="l">
              <a:spcBef>
                <a:spcPts val="2900"/>
              </a:spcBef>
              <a:defRPr b="1" sz="2400"/>
            </a:lvl4pPr>
            <a:lvl5pPr marL="0" indent="1828800" algn="l">
              <a:spcBef>
                <a:spcPts val="2900"/>
              </a:spcBef>
              <a:defRPr b="1" sz="2400"/>
            </a:lvl5pPr>
          </a:lstStyle>
          <a:p>
            <a:pPr/>
            <a:r>
              <a:t>Body Level One</a:t>
            </a:r>
          </a:p>
          <a:p>
            <a:pPr lvl="1"/>
            <a:r>
              <a:t>Body Level Two</a:t>
            </a:r>
          </a:p>
          <a:p>
            <a:pPr lvl="2"/>
            <a:r>
              <a:t>Body Level Three</a:t>
            </a:r>
          </a:p>
          <a:p>
            <a:pPr lvl="3"/>
            <a:r>
              <a:t>Body Level Four</a:t>
            </a:r>
          </a:p>
          <a:p>
            <a:pPr lvl="4"/>
            <a:r>
              <a:t>Body Level Five</a:t>
            </a:r>
          </a:p>
        </p:txBody>
      </p:sp>
      <p:sp>
        <p:nvSpPr>
          <p:cNvPr id="882" name="Text Placeholder 4"/>
          <p:cNvSpPr/>
          <p:nvPr>
            <p:ph type="body" sz="quarter" idx="21"/>
          </p:nvPr>
        </p:nvSpPr>
        <p:spPr>
          <a:xfrm>
            <a:off x="5160962" y="1704975"/>
            <a:ext cx="4491038" cy="711200"/>
          </a:xfrm>
          <a:prstGeom prst="rect">
            <a:avLst/>
          </a:prstGeom>
        </p:spPr>
        <p:txBody>
          <a:bodyPr anchor="b">
            <a:normAutofit fontScale="100000" lnSpcReduction="0"/>
          </a:bodyPr>
          <a:lstStyle/>
          <a:p>
            <a:pPr marL="0" indent="0" algn="l">
              <a:spcBef>
                <a:spcPts val="2900"/>
              </a:spcBef>
              <a:defRPr b="1" sz="2400"/>
            </a:pPr>
          </a:p>
        </p:txBody>
      </p:sp>
      <p:sp>
        <p:nvSpPr>
          <p:cNvPr id="88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bg>
      <p:bgPr>
        <a:solidFill>
          <a:srgbClr val="E5E5E5"/>
        </a:solidFill>
      </p:bgPr>
    </p:bg>
    <p:spTree>
      <p:nvGrpSpPr>
        <p:cNvPr id="1" name=""/>
        <p:cNvGrpSpPr/>
        <p:nvPr/>
      </p:nvGrpSpPr>
      <p:grpSpPr>
        <a:xfrm>
          <a:off x="0" y="0"/>
          <a:ext cx="0" cy="0"/>
          <a:chOff x="0" y="0"/>
          <a:chExt cx="0" cy="0"/>
        </a:xfrm>
      </p:grpSpPr>
      <p:pic>
        <p:nvPicPr>
          <p:cNvPr id="890"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891" name="Title Text"/>
          <p:cNvSpPr txBox="1"/>
          <p:nvPr>
            <p:ph type="title"/>
          </p:nvPr>
        </p:nvSpPr>
        <p:spPr>
          <a:xfrm>
            <a:off x="990600" y="203200"/>
            <a:ext cx="8178800" cy="1905000"/>
          </a:xfrm>
          <a:prstGeom prst="rect">
            <a:avLst/>
          </a:prstGeom>
        </p:spPr>
        <p:txBody>
          <a:bodyPr lIns="0" tIns="0" rIns="0" bIns="0" anchor="ctr"/>
          <a:lstStyle/>
          <a:p>
            <a:pPr/>
            <a:r>
              <a:t>Title Text</a:t>
            </a:r>
          </a:p>
        </p:txBody>
      </p:sp>
      <p:sp>
        <p:nvSpPr>
          <p:cNvPr id="8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E5E5E5"/>
        </a:solidFill>
      </p:bgPr>
    </p:bg>
    <p:spTree>
      <p:nvGrpSpPr>
        <p:cNvPr id="1" name=""/>
        <p:cNvGrpSpPr/>
        <p:nvPr/>
      </p:nvGrpSpPr>
      <p:grpSpPr>
        <a:xfrm>
          <a:off x="0" y="0"/>
          <a:ext cx="0" cy="0"/>
          <a:chOff x="0" y="0"/>
          <a:chExt cx="0" cy="0"/>
        </a:xfrm>
      </p:grpSpPr>
      <p:pic>
        <p:nvPicPr>
          <p:cNvPr id="899"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9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bg>
      <p:bgPr>
        <a:solidFill>
          <a:srgbClr val="E5E5E5"/>
        </a:solidFill>
      </p:bgPr>
    </p:bg>
    <p:spTree>
      <p:nvGrpSpPr>
        <p:cNvPr id="1" name=""/>
        <p:cNvGrpSpPr/>
        <p:nvPr/>
      </p:nvGrpSpPr>
      <p:grpSpPr>
        <a:xfrm>
          <a:off x="0" y="0"/>
          <a:ext cx="0" cy="0"/>
          <a:chOff x="0" y="0"/>
          <a:chExt cx="0" cy="0"/>
        </a:xfrm>
      </p:grpSpPr>
      <p:pic>
        <p:nvPicPr>
          <p:cNvPr id="907"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908" name="Title Text"/>
          <p:cNvSpPr txBox="1"/>
          <p:nvPr>
            <p:ph type="title"/>
          </p:nvPr>
        </p:nvSpPr>
        <p:spPr>
          <a:xfrm>
            <a:off x="508000" y="303213"/>
            <a:ext cx="3343275" cy="1290638"/>
          </a:xfrm>
          <a:prstGeom prst="rect">
            <a:avLst/>
          </a:prstGeom>
        </p:spPr>
        <p:txBody>
          <a:bodyPr lIns="0" tIns="0" rIns="0" bIns="0"/>
          <a:lstStyle>
            <a:lvl1pPr algn="l">
              <a:defRPr b="1" sz="2000"/>
            </a:lvl1pPr>
          </a:lstStyle>
          <a:p>
            <a:pPr/>
            <a:r>
              <a:t>Title Text</a:t>
            </a:r>
          </a:p>
        </p:txBody>
      </p:sp>
      <p:sp>
        <p:nvSpPr>
          <p:cNvPr id="909" name="Body Level One…"/>
          <p:cNvSpPr txBox="1"/>
          <p:nvPr>
            <p:ph type="body" idx="1"/>
          </p:nvPr>
        </p:nvSpPr>
        <p:spPr>
          <a:xfrm>
            <a:off x="3971925" y="303213"/>
            <a:ext cx="5680075" cy="6503987"/>
          </a:xfrm>
          <a:prstGeom prst="rect">
            <a:avLst/>
          </a:prstGeom>
        </p:spPr>
        <p:txBody>
          <a:bodyPr anchor="ctr">
            <a:normAutofit fontScale="100000" lnSpcReduction="0"/>
          </a:bodyPr>
          <a:lstStyle>
            <a:lvl1pPr marL="581025" indent="-377825" algn="l">
              <a:spcBef>
                <a:spcPts val="2900"/>
              </a:spcBef>
              <a:buSzPct val="171000"/>
              <a:buFont typeface="Gill Sans"/>
              <a:buChar char="•"/>
              <a:defRPr sz="3200"/>
            </a:lvl1pPr>
            <a:lvl2pPr marL="977900" indent="-431800" algn="l">
              <a:spcBef>
                <a:spcPts val="2900"/>
              </a:spcBef>
              <a:buSzPct val="171000"/>
              <a:buFont typeface="Gill Sans"/>
              <a:buChar char="•"/>
              <a:defRPr sz="3200"/>
            </a:lvl2pPr>
            <a:lvl3pPr marL="1392766" indent="-503766" algn="l">
              <a:spcBef>
                <a:spcPts val="2900"/>
              </a:spcBef>
              <a:buSzPct val="171000"/>
              <a:buFont typeface="Gill Sans"/>
              <a:buChar char="•"/>
              <a:defRPr sz="3200"/>
            </a:lvl3pPr>
            <a:lvl4pPr marL="1849120" indent="-604520" algn="l">
              <a:spcBef>
                <a:spcPts val="2900"/>
              </a:spcBef>
              <a:buSzPct val="171000"/>
              <a:buFont typeface="Gill Sans"/>
              <a:buChar char="•"/>
              <a:defRPr sz="3200"/>
            </a:lvl4pPr>
            <a:lvl5pPr marL="2192020" indent="-604520" algn="l">
              <a:spcBef>
                <a:spcPts val="2900"/>
              </a:spcBef>
              <a:buSzPct val="171000"/>
              <a:buFont typeface="Gill Sans"/>
              <a:buChar char="•"/>
              <a:defRPr sz="3200"/>
            </a:lvl5pPr>
          </a:lstStyle>
          <a:p>
            <a:pPr/>
            <a:r>
              <a:t>Body Level One</a:t>
            </a:r>
          </a:p>
          <a:p>
            <a:pPr lvl="1"/>
            <a:r>
              <a:t>Body Level Two</a:t>
            </a:r>
          </a:p>
          <a:p>
            <a:pPr lvl="2"/>
            <a:r>
              <a:t>Body Level Three</a:t>
            </a:r>
          </a:p>
          <a:p>
            <a:pPr lvl="3"/>
            <a:r>
              <a:t>Body Level Four</a:t>
            </a:r>
          </a:p>
          <a:p>
            <a:pPr lvl="4"/>
            <a:r>
              <a:t>Body Level Five</a:t>
            </a:r>
          </a:p>
        </p:txBody>
      </p:sp>
      <p:sp>
        <p:nvSpPr>
          <p:cNvPr id="910" name="Text Placeholder 3"/>
          <p:cNvSpPr/>
          <p:nvPr>
            <p:ph type="body" sz="half" idx="21"/>
          </p:nvPr>
        </p:nvSpPr>
        <p:spPr>
          <a:xfrm>
            <a:off x="508000" y="1593850"/>
            <a:ext cx="3343275" cy="5213350"/>
          </a:xfrm>
          <a:prstGeom prst="rect">
            <a:avLst/>
          </a:prstGeom>
        </p:spPr>
        <p:txBody>
          <a:bodyPr anchor="ctr">
            <a:normAutofit fontScale="100000" lnSpcReduction="0"/>
          </a:bodyPr>
          <a:lstStyle/>
          <a:p>
            <a:pPr marL="0" indent="0" algn="l">
              <a:spcBef>
                <a:spcPts val="2900"/>
              </a:spcBef>
              <a:defRPr sz="1400"/>
            </a:pPr>
          </a:p>
        </p:txBody>
      </p:sp>
      <p:sp>
        <p:nvSpPr>
          <p:cNvPr id="9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bg>
      <p:bgPr>
        <a:solidFill>
          <a:srgbClr val="E5E5E5"/>
        </a:solidFill>
      </p:bgPr>
    </p:bg>
    <p:spTree>
      <p:nvGrpSpPr>
        <p:cNvPr id="1" name=""/>
        <p:cNvGrpSpPr/>
        <p:nvPr/>
      </p:nvGrpSpPr>
      <p:grpSpPr>
        <a:xfrm>
          <a:off x="0" y="0"/>
          <a:ext cx="0" cy="0"/>
          <a:chOff x="0" y="0"/>
          <a:chExt cx="0" cy="0"/>
        </a:xfrm>
      </p:grpSpPr>
      <p:pic>
        <p:nvPicPr>
          <p:cNvPr id="918" name="Picture 1" descr="Picture 1"/>
          <p:cNvPicPr>
            <a:picLocks noChangeAspect="1"/>
          </p:cNvPicPr>
          <p:nvPr/>
        </p:nvPicPr>
        <p:blipFill>
          <a:blip r:embed="rId2">
            <a:extLst/>
          </a:blip>
          <a:stretch>
            <a:fillRect/>
          </a:stretch>
        </p:blipFill>
        <p:spPr>
          <a:xfrm>
            <a:off x="0" y="0"/>
            <a:ext cx="10160000" cy="7620000"/>
          </a:xfrm>
          <a:prstGeom prst="rect">
            <a:avLst/>
          </a:prstGeom>
          <a:ln w="12700">
            <a:miter lim="400000"/>
          </a:ln>
        </p:spPr>
      </p:pic>
      <p:sp>
        <p:nvSpPr>
          <p:cNvPr id="919" name="Title Text"/>
          <p:cNvSpPr txBox="1"/>
          <p:nvPr>
            <p:ph type="title"/>
          </p:nvPr>
        </p:nvSpPr>
        <p:spPr>
          <a:xfrm>
            <a:off x="1990725" y="5334000"/>
            <a:ext cx="6096000" cy="630238"/>
          </a:xfrm>
          <a:prstGeom prst="rect">
            <a:avLst/>
          </a:prstGeom>
        </p:spPr>
        <p:txBody>
          <a:bodyPr lIns="0" tIns="0" rIns="0" bIns="0"/>
          <a:lstStyle>
            <a:lvl1pPr algn="l">
              <a:defRPr b="1" sz="2000"/>
            </a:lvl1pPr>
          </a:lstStyle>
          <a:p>
            <a:pPr/>
            <a:r>
              <a:t>Title Text</a:t>
            </a:r>
          </a:p>
        </p:txBody>
      </p:sp>
      <p:sp>
        <p:nvSpPr>
          <p:cNvPr id="920" name="Picture Placeholder 2"/>
          <p:cNvSpPr/>
          <p:nvPr>
            <p:ph type="pic" sz="half" idx="21"/>
          </p:nvPr>
        </p:nvSpPr>
        <p:spPr>
          <a:xfrm>
            <a:off x="1990725" y="681037"/>
            <a:ext cx="6096000" cy="4572001"/>
          </a:xfrm>
          <a:prstGeom prst="rect">
            <a:avLst/>
          </a:prstGeom>
        </p:spPr>
        <p:txBody>
          <a:bodyPr lIns="91439" tIns="45719" rIns="91439" bIns="45719"/>
          <a:lstStyle/>
          <a:p>
            <a:pPr/>
          </a:p>
        </p:txBody>
      </p:sp>
      <p:sp>
        <p:nvSpPr>
          <p:cNvPr id="921" name="Body Level One…"/>
          <p:cNvSpPr txBox="1"/>
          <p:nvPr>
            <p:ph type="body" sz="quarter" idx="1"/>
          </p:nvPr>
        </p:nvSpPr>
        <p:spPr>
          <a:xfrm>
            <a:off x="1990725" y="5964237"/>
            <a:ext cx="6096000" cy="893763"/>
          </a:xfrm>
          <a:prstGeom prst="rect">
            <a:avLst/>
          </a:prstGeom>
        </p:spPr>
        <p:txBody>
          <a:bodyPr anchor="ctr">
            <a:normAutofit fontScale="100000" lnSpcReduction="0"/>
          </a:bodyPr>
          <a:lstStyle>
            <a:lvl1pPr marL="0" indent="0" algn="l">
              <a:spcBef>
                <a:spcPts val="2900"/>
              </a:spcBef>
              <a:defRPr sz="1400"/>
            </a:lvl1pPr>
            <a:lvl2pPr marL="0" indent="457200" algn="l">
              <a:spcBef>
                <a:spcPts val="2900"/>
              </a:spcBef>
              <a:defRPr sz="1400"/>
            </a:lvl2pPr>
            <a:lvl3pPr marL="0" indent="914400" algn="l">
              <a:spcBef>
                <a:spcPts val="2900"/>
              </a:spcBef>
              <a:defRPr sz="1400"/>
            </a:lvl3pPr>
            <a:lvl4pPr marL="0" indent="1371600" algn="l">
              <a:spcBef>
                <a:spcPts val="2900"/>
              </a:spcBef>
              <a:defRPr sz="1400"/>
            </a:lvl4pPr>
            <a:lvl5pPr marL="0" indent="1828800" algn="l">
              <a:spcBef>
                <a:spcPts val="2900"/>
              </a:spcBef>
              <a:defRPr sz="1400"/>
            </a:lvl5pPr>
          </a:lstStyle>
          <a:p>
            <a:pPr/>
            <a:r>
              <a:t>Body Level One</a:t>
            </a:r>
          </a:p>
          <a:p>
            <a:pPr lvl="1"/>
            <a:r>
              <a:t>Body Level Two</a:t>
            </a:r>
          </a:p>
          <a:p>
            <a:pPr lvl="2"/>
            <a:r>
              <a:t>Body Level Three</a:t>
            </a:r>
          </a:p>
          <a:p>
            <a:pPr lvl="3"/>
            <a:r>
              <a:t>Body Level Four</a:t>
            </a:r>
          </a:p>
          <a:p>
            <a:pPr lvl="4"/>
            <a:r>
              <a:t>Body Level Five</a:t>
            </a:r>
          </a:p>
        </p:txBody>
      </p:sp>
      <p:sp>
        <p:nvSpPr>
          <p:cNvPr id="9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 Id="rId29" Type="http://schemas.openxmlformats.org/officeDocument/2006/relationships/slideLayout" Target="../slideLayouts/slideLayout28.xml"/><Relationship Id="rId30" Type="http://schemas.openxmlformats.org/officeDocument/2006/relationships/slideLayout" Target="../slideLayouts/slideLayout29.xml"/><Relationship Id="rId31" Type="http://schemas.openxmlformats.org/officeDocument/2006/relationships/slideLayout" Target="../slideLayouts/slideLayout30.xml"/><Relationship Id="rId32" Type="http://schemas.openxmlformats.org/officeDocument/2006/relationships/slideLayout" Target="../slideLayouts/slideLayout31.xml"/><Relationship Id="rId33" Type="http://schemas.openxmlformats.org/officeDocument/2006/relationships/slideLayout" Target="../slideLayouts/slideLayout32.xml"/><Relationship Id="rId34" Type="http://schemas.openxmlformats.org/officeDocument/2006/relationships/slideLayout" Target="../slideLayouts/slideLayout33.xml"/><Relationship Id="rId35" Type="http://schemas.openxmlformats.org/officeDocument/2006/relationships/slideLayout" Target="../slideLayouts/slideLayout34.xml"/><Relationship Id="rId36" Type="http://schemas.openxmlformats.org/officeDocument/2006/relationships/slideLayout" Target="../slideLayouts/slideLayout35.xml"/><Relationship Id="rId37" Type="http://schemas.openxmlformats.org/officeDocument/2006/relationships/slideLayout" Target="../slideLayouts/slideLayout36.xml"/><Relationship Id="rId38" Type="http://schemas.openxmlformats.org/officeDocument/2006/relationships/slideLayout" Target="../slideLayouts/slideLayout37.xml"/><Relationship Id="rId39" Type="http://schemas.openxmlformats.org/officeDocument/2006/relationships/slideLayout" Target="../slideLayouts/slideLayout38.xml"/><Relationship Id="rId40" Type="http://schemas.openxmlformats.org/officeDocument/2006/relationships/slideLayout" Target="../slideLayouts/slideLayout39.xml"/><Relationship Id="rId41" Type="http://schemas.openxmlformats.org/officeDocument/2006/relationships/slideLayout" Target="../slideLayouts/slideLayout40.xml"/><Relationship Id="rId42" Type="http://schemas.openxmlformats.org/officeDocument/2006/relationships/slideLayout" Target="../slideLayouts/slideLayout41.xml"/><Relationship Id="rId43" Type="http://schemas.openxmlformats.org/officeDocument/2006/relationships/slideLayout" Target="../slideLayouts/slideLayout42.xml"/><Relationship Id="rId44" Type="http://schemas.openxmlformats.org/officeDocument/2006/relationships/slideLayout" Target="../slideLayouts/slideLayout43.xml"/><Relationship Id="rId45" Type="http://schemas.openxmlformats.org/officeDocument/2006/relationships/slideLayout" Target="../slideLayouts/slideLayout44.xml"/><Relationship Id="rId46" Type="http://schemas.openxmlformats.org/officeDocument/2006/relationships/slideLayout" Target="../slideLayouts/slideLayout45.xml"/><Relationship Id="rId47" Type="http://schemas.openxmlformats.org/officeDocument/2006/relationships/slideLayout" Target="../slideLayouts/slideLayout46.xml"/><Relationship Id="rId48" Type="http://schemas.openxmlformats.org/officeDocument/2006/relationships/slideLayout" Target="../slideLayouts/slideLayout47.xml"/><Relationship Id="rId49" Type="http://schemas.openxmlformats.org/officeDocument/2006/relationships/slideLayout" Target="../slideLayouts/slideLayout48.xml"/><Relationship Id="rId50" Type="http://schemas.openxmlformats.org/officeDocument/2006/relationships/slideLayout" Target="../slideLayouts/slideLayout49.xml"/><Relationship Id="rId51" Type="http://schemas.openxmlformats.org/officeDocument/2006/relationships/slideLayout" Target="../slideLayouts/slideLayout50.xml"/><Relationship Id="rId52" Type="http://schemas.openxmlformats.org/officeDocument/2006/relationships/slideLayout" Target="../slideLayouts/slideLayout51.xml"/><Relationship Id="rId53" Type="http://schemas.openxmlformats.org/officeDocument/2006/relationships/slideLayout" Target="../slideLayouts/slideLayout52.xml"/><Relationship Id="rId54" Type="http://schemas.openxmlformats.org/officeDocument/2006/relationships/slideLayout" Target="../slideLayouts/slideLayout53.xml"/><Relationship Id="rId55" Type="http://schemas.openxmlformats.org/officeDocument/2006/relationships/slideLayout" Target="../slideLayouts/slideLayout54.xml"/><Relationship Id="rId56" Type="http://schemas.openxmlformats.org/officeDocument/2006/relationships/slideLayout" Target="../slideLayouts/slideLayout55.xml"/><Relationship Id="rId57" Type="http://schemas.openxmlformats.org/officeDocument/2006/relationships/slideLayout" Target="../slideLayouts/slideLayout56.xml"/><Relationship Id="rId58" Type="http://schemas.openxmlformats.org/officeDocument/2006/relationships/slideLayout" Target="../slideLayouts/slideLayout57.xml"/><Relationship Id="rId59" Type="http://schemas.openxmlformats.org/officeDocument/2006/relationships/slideLayout" Target="../slideLayouts/slideLayout58.xml"/><Relationship Id="rId60" Type="http://schemas.openxmlformats.org/officeDocument/2006/relationships/slideLayout" Target="../slideLayouts/slideLayout59.xml"/><Relationship Id="rId61" Type="http://schemas.openxmlformats.org/officeDocument/2006/relationships/slideLayout" Target="../slideLayouts/slideLayout60.xml"/><Relationship Id="rId62" Type="http://schemas.openxmlformats.org/officeDocument/2006/relationships/slideLayout" Target="../slideLayouts/slideLayout61.xml"/><Relationship Id="rId63" Type="http://schemas.openxmlformats.org/officeDocument/2006/relationships/slideLayout" Target="../slideLayouts/slideLayout62.xml"/><Relationship Id="rId64" Type="http://schemas.openxmlformats.org/officeDocument/2006/relationships/slideLayout" Target="../slideLayouts/slideLayout63.xml"/><Relationship Id="rId65" Type="http://schemas.openxmlformats.org/officeDocument/2006/relationships/slideLayout" Target="../slideLayouts/slideLayout64.xml"/><Relationship Id="rId66" Type="http://schemas.openxmlformats.org/officeDocument/2006/relationships/slideLayout" Target="../slideLayouts/slideLayout65.xml"/><Relationship Id="rId67" Type="http://schemas.openxmlformats.org/officeDocument/2006/relationships/slideLayout" Target="../slideLayouts/slideLayout66.xml"/><Relationship Id="rId68" Type="http://schemas.openxmlformats.org/officeDocument/2006/relationships/slideLayout" Target="../slideLayouts/slideLayout67.xml"/><Relationship Id="rId69" Type="http://schemas.openxmlformats.org/officeDocument/2006/relationships/slideLayout" Target="../slideLayouts/slideLayout68.xml"/><Relationship Id="rId70" Type="http://schemas.openxmlformats.org/officeDocument/2006/relationships/slideLayout" Target="../slideLayouts/slideLayout69.xml"/><Relationship Id="rId71" Type="http://schemas.openxmlformats.org/officeDocument/2006/relationships/slideLayout" Target="../slideLayouts/slideLayout70.xml"/><Relationship Id="rId72" Type="http://schemas.openxmlformats.org/officeDocument/2006/relationships/slideLayout" Target="../slideLayouts/slideLayout71.xml"/><Relationship Id="rId73" Type="http://schemas.openxmlformats.org/officeDocument/2006/relationships/slideLayout" Target="../slideLayouts/slideLayout72.xml"/><Relationship Id="rId74" Type="http://schemas.openxmlformats.org/officeDocument/2006/relationships/slideLayout" Target="../slideLayouts/slideLayout73.xml"/><Relationship Id="rId75" Type="http://schemas.openxmlformats.org/officeDocument/2006/relationships/slideLayout" Target="../slideLayouts/slideLayout74.xml"/><Relationship Id="rId76" Type="http://schemas.openxmlformats.org/officeDocument/2006/relationships/slideLayout" Target="../slideLayouts/slideLayout75.xml"/><Relationship Id="rId77" Type="http://schemas.openxmlformats.org/officeDocument/2006/relationships/slideLayout" Target="../slideLayouts/slideLayout76.xml"/><Relationship Id="rId78" Type="http://schemas.openxmlformats.org/officeDocument/2006/relationships/slideLayout" Target="../slideLayouts/slideLayout77.xml"/><Relationship Id="rId79" Type="http://schemas.openxmlformats.org/officeDocument/2006/relationships/slideLayout" Target="../slideLayouts/slideLayout78.xml"/><Relationship Id="rId80" Type="http://schemas.openxmlformats.org/officeDocument/2006/relationships/slideLayout" Target="../slideLayouts/slideLayout79.xml"/><Relationship Id="rId81" Type="http://schemas.openxmlformats.org/officeDocument/2006/relationships/slideLayout" Target="../slideLayouts/slideLayout80.xml"/><Relationship Id="rId82" Type="http://schemas.openxmlformats.org/officeDocument/2006/relationships/slideLayout" Target="../slideLayouts/slideLayout81.xml"/><Relationship Id="rId83" Type="http://schemas.openxmlformats.org/officeDocument/2006/relationships/slideLayout" Target="../slideLayouts/slideLayout82.xml"/><Relationship Id="rId84" Type="http://schemas.openxmlformats.org/officeDocument/2006/relationships/slideLayout" Target="../slideLayouts/slideLayout83.xml"/><Relationship Id="rId85" Type="http://schemas.openxmlformats.org/officeDocument/2006/relationships/slideLayout" Target="../slideLayouts/slideLayout84.xml"/><Relationship Id="rId86" Type="http://schemas.openxmlformats.org/officeDocument/2006/relationships/slideLayout" Target="../slideLayouts/slideLayout85.xml"/><Relationship Id="rId87" Type="http://schemas.openxmlformats.org/officeDocument/2006/relationships/slideLayout" Target="../slideLayouts/slideLayout86.xml"/><Relationship Id="rId88" Type="http://schemas.openxmlformats.org/officeDocument/2006/relationships/slideLayout" Target="../slideLayouts/slideLayout87.xml"/><Relationship Id="rId89" Type="http://schemas.openxmlformats.org/officeDocument/2006/relationships/slideLayout" Target="../slideLayouts/slideLayout88.xml"/><Relationship Id="rId90" Type="http://schemas.openxmlformats.org/officeDocument/2006/relationships/slideLayout" Target="../slideLayouts/slideLayout89.xml"/><Relationship Id="rId91" Type="http://schemas.openxmlformats.org/officeDocument/2006/relationships/slideLayout" Target="../slideLayouts/slideLayout90.xml"/><Relationship Id="rId92" Type="http://schemas.openxmlformats.org/officeDocument/2006/relationships/slideLayout" Target="../slideLayouts/slideLayout91.xml"/><Relationship Id="rId93" Type="http://schemas.openxmlformats.org/officeDocument/2006/relationships/slideLayout" Target="../slideLayouts/slideLayout92.xml"/><Relationship Id="rId94" Type="http://schemas.openxmlformats.org/officeDocument/2006/relationships/slideLayout" Target="../slideLayouts/slideLayout93.xml"/><Relationship Id="rId95" Type="http://schemas.openxmlformats.org/officeDocument/2006/relationships/slideLayout" Target="../slideLayouts/slideLayout94.xml"/><Relationship Id="rId96" Type="http://schemas.openxmlformats.org/officeDocument/2006/relationships/slideLayout" Target="../slideLayouts/slideLayout95.xml"/><Relationship Id="rId97" Type="http://schemas.openxmlformats.org/officeDocument/2006/relationships/slideLayout" Target="../slideLayouts/slideLayout96.xml"/><Relationship Id="rId98" Type="http://schemas.openxmlformats.org/officeDocument/2006/relationships/slideLayout" Target="../slideLayouts/slideLayout97.xml"/><Relationship Id="rId99" Type="http://schemas.openxmlformats.org/officeDocument/2006/relationships/slideLayout" Target="../slideLayouts/slideLayout98.xml"/><Relationship Id="rId100" Type="http://schemas.openxmlformats.org/officeDocument/2006/relationships/slideLayout" Target="../slideLayouts/slideLayout9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lumOff val="44000"/>
          </a:schemeClr>
        </a:solidFill>
      </p:bgPr>
    </p:bg>
    <p:spTree>
      <p:nvGrpSpPr>
        <p:cNvPr id="1" name=""/>
        <p:cNvGrpSpPr/>
        <p:nvPr/>
      </p:nvGrpSpPr>
      <p:grpSpPr>
        <a:xfrm>
          <a:off x="0" y="0"/>
          <a:ext cx="0" cy="0"/>
          <a:chOff x="0" y="0"/>
          <a:chExt cx="0" cy="0"/>
        </a:xfrm>
      </p:grpSpPr>
      <p:sp>
        <p:nvSpPr>
          <p:cNvPr id="2" name="Title Text"/>
          <p:cNvSpPr txBox="1"/>
          <p:nvPr>
            <p:ph type="title"/>
          </p:nvPr>
        </p:nvSpPr>
        <p:spPr>
          <a:xfrm>
            <a:off x="990600" y="1282700"/>
            <a:ext cx="8178800" cy="2578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Title Text</a:t>
            </a:r>
          </a:p>
        </p:txBody>
      </p:sp>
      <p:sp>
        <p:nvSpPr>
          <p:cNvPr id="3" name="Body Level One…"/>
          <p:cNvSpPr txBox="1"/>
          <p:nvPr>
            <p:ph type="body" idx="1"/>
          </p:nvPr>
        </p:nvSpPr>
        <p:spPr>
          <a:xfrm>
            <a:off x="508000" y="1778000"/>
            <a:ext cx="9144000" cy="502884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910666" y="6859411"/>
            <a:ext cx="2370668" cy="406401"/>
          </a:xfrm>
          <a:prstGeom prst="rect">
            <a:avLst/>
          </a:prstGeom>
          <a:ln w="12700">
            <a:miter lim="400000"/>
          </a:ln>
        </p:spPr>
        <p:txBody>
          <a:bodyPr wrap="none" lIns="45719" rIns="45719" anchor="ctr">
            <a:spAutoFit/>
          </a:bodyPr>
          <a:lstStyle>
            <a:lvl1pPr algn="r">
              <a:defRPr sz="1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 id="2147483709" r:id="rId62"/>
    <p:sldLayoutId id="2147483710" r:id="rId63"/>
    <p:sldLayoutId id="2147483711" r:id="rId64"/>
    <p:sldLayoutId id="2147483712" r:id="rId65"/>
    <p:sldLayoutId id="2147483713" r:id="rId66"/>
    <p:sldLayoutId id="2147483714" r:id="rId67"/>
    <p:sldLayoutId id="2147483715" r:id="rId68"/>
    <p:sldLayoutId id="2147483716" r:id="rId69"/>
    <p:sldLayoutId id="2147483717" r:id="rId70"/>
    <p:sldLayoutId id="2147483718" r:id="rId71"/>
    <p:sldLayoutId id="2147483719" r:id="rId72"/>
    <p:sldLayoutId id="2147483720" r:id="rId73"/>
    <p:sldLayoutId id="2147483721" r:id="rId74"/>
    <p:sldLayoutId id="2147483722" r:id="rId75"/>
    <p:sldLayoutId id="2147483723" r:id="rId76"/>
    <p:sldLayoutId id="2147483724" r:id="rId77"/>
    <p:sldLayoutId id="2147483725" r:id="rId78"/>
    <p:sldLayoutId id="2147483726" r:id="rId79"/>
    <p:sldLayoutId id="2147483727" r:id="rId80"/>
    <p:sldLayoutId id="2147483728" r:id="rId81"/>
    <p:sldLayoutId id="2147483729" r:id="rId82"/>
    <p:sldLayoutId id="2147483730" r:id="rId83"/>
    <p:sldLayoutId id="2147483731" r:id="rId84"/>
    <p:sldLayoutId id="2147483732" r:id="rId85"/>
    <p:sldLayoutId id="2147483733" r:id="rId86"/>
    <p:sldLayoutId id="2147483734" r:id="rId87"/>
    <p:sldLayoutId id="2147483735" r:id="rId88"/>
    <p:sldLayoutId id="2147483736" r:id="rId89"/>
    <p:sldLayoutId id="2147483737" r:id="rId90"/>
    <p:sldLayoutId id="2147483738" r:id="rId91"/>
    <p:sldLayoutId id="2147483739" r:id="rId92"/>
    <p:sldLayoutId id="2147483740" r:id="rId93"/>
    <p:sldLayoutId id="2147483741" r:id="rId94"/>
    <p:sldLayoutId id="2147483742" r:id="rId95"/>
    <p:sldLayoutId id="2147483743" r:id="rId96"/>
    <p:sldLayoutId id="2147483744" r:id="rId97"/>
    <p:sldLayoutId id="2147483745" r:id="rId98"/>
    <p:sldLayoutId id="2147483746" r:id="rId99"/>
    <p:sldLayoutId id="2147483747" r:id="rId100"/>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j-lt"/>
          <a:ea typeface="+mj-ea"/>
          <a:cs typeface="+mj-cs"/>
          <a:sym typeface="Gill Sans"/>
        </a:defRPr>
      </a:lvl1pPr>
      <a:lvl2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j-lt"/>
          <a:ea typeface="+mj-ea"/>
          <a:cs typeface="+mj-cs"/>
          <a:sym typeface="Gill Sans"/>
        </a:defRPr>
      </a:lvl2pPr>
      <a:lvl3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j-lt"/>
          <a:ea typeface="+mj-ea"/>
          <a:cs typeface="+mj-cs"/>
          <a:sym typeface="Gill Sans"/>
        </a:defRPr>
      </a:lvl3pPr>
      <a:lvl4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j-lt"/>
          <a:ea typeface="+mj-ea"/>
          <a:cs typeface="+mj-cs"/>
          <a:sym typeface="Gill Sans"/>
        </a:defRPr>
      </a:lvl4pPr>
      <a:lvl5pPr marL="0" marR="0" indent="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j-lt"/>
          <a:ea typeface="+mj-ea"/>
          <a:cs typeface="+mj-cs"/>
          <a:sym typeface="Gill Sans"/>
        </a:defRPr>
      </a:lvl5pPr>
      <a:lvl6pPr marL="0" marR="0" indent="45720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j-lt"/>
          <a:ea typeface="+mj-ea"/>
          <a:cs typeface="+mj-cs"/>
          <a:sym typeface="Gill Sans"/>
        </a:defRPr>
      </a:lvl6pPr>
      <a:lvl7pPr marL="0" marR="0" indent="91440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j-lt"/>
          <a:ea typeface="+mj-ea"/>
          <a:cs typeface="+mj-cs"/>
          <a:sym typeface="Gill Sans"/>
        </a:defRPr>
      </a:lvl7pPr>
      <a:lvl8pPr marL="0" marR="0" indent="137160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j-lt"/>
          <a:ea typeface="+mj-ea"/>
          <a:cs typeface="+mj-cs"/>
          <a:sym typeface="Gill Sans"/>
        </a:defRPr>
      </a:lvl8pPr>
      <a:lvl9pPr marL="0" marR="0" indent="1828800" algn="ctr" defTabSz="914400" rtl="0" latinLnBrk="0">
        <a:lnSpc>
          <a:spcPct val="100000"/>
        </a:lnSpc>
        <a:spcBef>
          <a:spcPts val="0"/>
        </a:spcBef>
        <a:spcAft>
          <a:spcPts val="0"/>
        </a:spcAft>
        <a:buClrTx/>
        <a:buSzTx/>
        <a:buFontTx/>
        <a:buNone/>
        <a:tabLst/>
        <a:defRPr b="0" baseline="0" cap="none" i="0" spc="0" strike="noStrike" sz="6400" u="none">
          <a:solidFill>
            <a:srgbClr val="000000"/>
          </a:solidFill>
          <a:uFillTx/>
          <a:latin typeface="+mj-lt"/>
          <a:ea typeface="+mj-ea"/>
          <a:cs typeface="+mj-cs"/>
          <a:sym typeface="Gill Sans"/>
        </a:defRPr>
      </a:lvl9pPr>
    </p:titleStyle>
    <p:bodyStyle>
      <a:lvl1pPr marL="342900" marR="0" indent="-3429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j-lt"/>
          <a:ea typeface="+mj-ea"/>
          <a:cs typeface="+mj-cs"/>
          <a:sym typeface="Gill Sans"/>
        </a:defRPr>
      </a:lvl1pPr>
      <a:lvl2pPr marL="342900" marR="0" indent="1143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j-lt"/>
          <a:ea typeface="+mj-ea"/>
          <a:cs typeface="+mj-cs"/>
          <a:sym typeface="Gill Sans"/>
        </a:defRPr>
      </a:lvl2pPr>
      <a:lvl3pPr marL="342900" marR="0" indent="5715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j-lt"/>
          <a:ea typeface="+mj-ea"/>
          <a:cs typeface="+mj-cs"/>
          <a:sym typeface="Gill Sans"/>
        </a:defRPr>
      </a:lvl3pPr>
      <a:lvl4pPr marL="342900" marR="0" indent="10287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j-lt"/>
          <a:ea typeface="+mj-ea"/>
          <a:cs typeface="+mj-cs"/>
          <a:sym typeface="Gill Sans"/>
        </a:defRPr>
      </a:lvl4pPr>
      <a:lvl5pPr marL="342900" marR="0" indent="14859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j-lt"/>
          <a:ea typeface="+mj-ea"/>
          <a:cs typeface="+mj-cs"/>
          <a:sym typeface="Gill Sans"/>
        </a:defRPr>
      </a:lvl5pPr>
      <a:lvl6pPr marL="342900" marR="0" indent="1143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j-lt"/>
          <a:ea typeface="+mj-ea"/>
          <a:cs typeface="+mj-cs"/>
          <a:sym typeface="Gill Sans"/>
        </a:defRPr>
      </a:lvl6pPr>
      <a:lvl7pPr marL="342900" marR="0" indent="5715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j-lt"/>
          <a:ea typeface="+mj-ea"/>
          <a:cs typeface="+mj-cs"/>
          <a:sym typeface="Gill Sans"/>
        </a:defRPr>
      </a:lvl7pPr>
      <a:lvl8pPr marL="342900" marR="0" indent="10287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j-lt"/>
          <a:ea typeface="+mj-ea"/>
          <a:cs typeface="+mj-cs"/>
          <a:sym typeface="Gill Sans"/>
        </a:defRPr>
      </a:lvl8pPr>
      <a:lvl9pPr marL="342900" marR="0" indent="1485900" algn="ctr" defTabSz="914400" rtl="0" latinLnBrk="0">
        <a:lnSpc>
          <a:spcPct val="100000"/>
        </a:lnSpc>
        <a:spcBef>
          <a:spcPts val="0"/>
        </a:spcBef>
        <a:spcAft>
          <a:spcPts val="0"/>
        </a:spcAft>
        <a:buClrTx/>
        <a:buSzTx/>
        <a:buFontTx/>
        <a:buNone/>
        <a:tabLst/>
        <a:defRPr b="0" baseline="0" cap="none" i="0" spc="0" strike="noStrike" sz="2800" u="none">
          <a:solidFill>
            <a:srgbClr val="000000"/>
          </a:solidFill>
          <a:uFillTx/>
          <a:latin typeface="+mj-lt"/>
          <a:ea typeface="+mj-ea"/>
          <a:cs typeface="+mj-cs"/>
          <a:sym typeface="Gill Sans"/>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Gill San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audio" Target="../media/media9.wav"/><Relationship Id="rId4" Type="http://schemas.microsoft.com/office/2007/relationships/media" Target="../media/media9.wav"/><Relationship Id="rId5"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audio" Target="../media/media10.wav"/><Relationship Id="rId4" Type="http://schemas.microsoft.com/office/2007/relationships/media" Target="../media/media10.wav"/><Relationship Id="rId5"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audio" Target="../media/media11.wav"/><Relationship Id="rId4" Type="http://schemas.microsoft.com/office/2007/relationships/media" Target="../media/media11.wav"/><Relationship Id="rId5"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jpeg"/><Relationship Id="rId4" Type="http://schemas.openxmlformats.org/officeDocument/2006/relationships/audio" Target="../media/media12.wav"/><Relationship Id="rId5" Type="http://schemas.microsoft.com/office/2007/relationships/media" Target="../media/media12.wav"/><Relationship Id="rId6"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audio" Target="../media/media1.wav"/><Relationship Id="rId4" Type="http://schemas.microsoft.com/office/2007/relationships/media" Target="../media/media1.wav"/><Relationship Id="rId5"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audio" Target="../media/media2.wav"/><Relationship Id="rId4" Type="http://schemas.microsoft.com/office/2007/relationships/media" Target="../media/media2.wav"/><Relationship Id="rId5"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audio" Target="../media/media3.wav"/><Relationship Id="rId4" Type="http://schemas.microsoft.com/office/2007/relationships/media" Target="../media/media3.wav"/><Relationship Id="rId5"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audio" Target="../media/media4.wav"/><Relationship Id="rId4" Type="http://schemas.microsoft.com/office/2007/relationships/media" Target="../media/media4.wav"/><Relationship Id="rId5"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audio" Target="../media/media5.wav"/><Relationship Id="rId4" Type="http://schemas.microsoft.com/office/2007/relationships/media" Target="../media/media5.wav"/><Relationship Id="rId5"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audio" Target="../media/media6.wav"/><Relationship Id="rId4" Type="http://schemas.microsoft.com/office/2007/relationships/media" Target="../media/media6.wav"/><Relationship Id="rId5"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audio" Target="../media/media7.wav"/><Relationship Id="rId4" Type="http://schemas.microsoft.com/office/2007/relationships/media" Target="../media/media7.wav"/><Relationship Id="rId5"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jpeg"/><Relationship Id="rId4" Type="http://schemas.openxmlformats.org/officeDocument/2006/relationships/image" Target="../media/image2.jpeg"/><Relationship Id="rId5" Type="http://schemas.openxmlformats.org/officeDocument/2006/relationships/audio" Target="../media/media8.wav"/><Relationship Id="rId6" Type="http://schemas.microsoft.com/office/2007/relationships/media" Target="../media/media8.wav"/><Relationship Id="rId7"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931" name="Rectangle 1"/>
          <p:cNvSpPr txBox="1"/>
          <p:nvPr/>
        </p:nvSpPr>
        <p:spPr>
          <a:xfrm>
            <a:off x="1089025" y="711200"/>
            <a:ext cx="7975600" cy="37338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a:defRPr sz="8500">
                <a:solidFill>
                  <a:srgbClr val="FCA36D"/>
                </a:solidFill>
              </a:defRPr>
            </a:pPr>
            <a:r>
              <a:t>Introduction</a:t>
            </a:r>
          </a:p>
          <a:p>
            <a:pPr>
              <a:defRPr sz="8500">
                <a:solidFill>
                  <a:srgbClr val="FCA36D"/>
                </a:solidFill>
              </a:defRPr>
            </a:pPr>
            <a:r>
              <a:t>to</a:t>
            </a:r>
          </a:p>
          <a:p>
            <a:pPr>
              <a:defRPr sz="8500">
                <a:solidFill>
                  <a:srgbClr val="FCA36D"/>
                </a:solidFill>
              </a:defRPr>
            </a:pPr>
            <a:r>
              <a:t>Postmodernism</a:t>
            </a:r>
          </a:p>
        </p:txBody>
      </p:sp>
      <p:sp>
        <p:nvSpPr>
          <p:cNvPr id="932" name="Rectangle 2"/>
          <p:cNvSpPr txBox="1"/>
          <p:nvPr/>
        </p:nvSpPr>
        <p:spPr>
          <a:xfrm>
            <a:off x="1092200" y="5359399"/>
            <a:ext cx="7975600" cy="12446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8500">
                <a:solidFill>
                  <a:srgbClr val="DFFC9E"/>
                </a:solidFill>
              </a:defRPr>
            </a:lvl1pPr>
          </a:lstStyle>
          <a:p>
            <a:pPr/>
            <a:r>
              <a:t>Semiotics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979" name="Rectangle 1"/>
          <p:cNvSpPr txBox="1"/>
          <p:nvPr/>
        </p:nvSpPr>
        <p:spPr>
          <a:xfrm>
            <a:off x="1223963" y="2279649"/>
            <a:ext cx="7631111" cy="30480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algn="l">
              <a:defRPr sz="5200">
                <a:solidFill>
                  <a:srgbClr val="DCD5CA"/>
                </a:solidFill>
              </a:defRPr>
            </a:pPr>
            <a:r>
              <a:t>-Who is the mother of rice?</a:t>
            </a:r>
          </a:p>
          <a:p>
            <a:pPr algn="l">
              <a:defRPr sz="5200">
                <a:solidFill>
                  <a:srgbClr val="DCD5CA"/>
                </a:solidFill>
              </a:defRPr>
            </a:pPr>
            <a:r>
              <a:t>-Flower. </a:t>
            </a:r>
          </a:p>
          <a:p>
            <a:pPr algn="r">
              <a:defRPr sz="5200">
                <a:solidFill>
                  <a:srgbClr val="DCD5CA"/>
                </a:solidFill>
              </a:defRPr>
            </a:pPr>
            <a:r>
              <a:t>wha?-</a:t>
            </a:r>
          </a:p>
          <a:p>
            <a:pPr algn="l">
              <a:defRPr sz="5200">
                <a:solidFill>
                  <a:srgbClr val="DCD5CA"/>
                </a:solidFill>
              </a:defRPr>
            </a:pPr>
            <a:r>
              <a:t>-Because, shelled peanuts.</a:t>
            </a:r>
          </a:p>
        </p:txBody>
      </p:sp>
      <p:pic>
        <p:nvPicPr>
          <p:cNvPr id="980"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4779" fill="hold"/>
                                        <p:tgtEl>
                                          <p:spTgt spid="98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8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984" name="Rectangle 1"/>
          <p:cNvSpPr txBox="1"/>
          <p:nvPr/>
        </p:nvSpPr>
        <p:spPr>
          <a:xfrm>
            <a:off x="2493963" y="2441955"/>
            <a:ext cx="4711701" cy="272339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algn="l">
              <a:defRPr sz="5200">
                <a:solidFill>
                  <a:srgbClr val="E8962B"/>
                </a:solidFill>
              </a:defRPr>
            </a:pPr>
            <a:r>
              <a:rPr>
                <a:latin typeface="Heiti TC Light"/>
                <a:ea typeface="Heiti TC Light"/>
                <a:cs typeface="Heiti TC Light"/>
                <a:sym typeface="Heiti TC Light"/>
              </a:rPr>
              <a:t>米</a:t>
            </a:r>
            <a:r>
              <a:rPr>
                <a:solidFill>
                  <a:srgbClr val="DCD5CA"/>
                </a:solidFill>
                <a:latin typeface="Heiti TC Light"/>
                <a:ea typeface="Heiti TC Light"/>
                <a:cs typeface="Heiti TC Light"/>
                <a:sym typeface="Heiti TC Light"/>
              </a:rPr>
              <a:t>的媽媽是誰？</a:t>
            </a:r>
            <a:endParaRPr>
              <a:solidFill>
                <a:srgbClr val="DCD5CA"/>
              </a:solidFill>
            </a:endParaRPr>
          </a:p>
          <a:p>
            <a:pPr algn="l">
              <a:defRPr sz="5200">
                <a:solidFill>
                  <a:srgbClr val="DCD5CA"/>
                </a:solidFill>
              </a:defRPr>
            </a:pPr>
            <a:r>
              <a:rPr>
                <a:latin typeface="Heiti TC Light"/>
                <a:ea typeface="Heiti TC Light"/>
                <a:cs typeface="Heiti TC Light"/>
                <a:sym typeface="Heiti TC Light"/>
              </a:rPr>
              <a:t>是</a:t>
            </a:r>
            <a:r>
              <a:rPr>
                <a:solidFill>
                  <a:srgbClr val="E8962B"/>
                </a:solidFill>
                <a:latin typeface="Heiti TC Light"/>
                <a:ea typeface="Heiti TC Light"/>
                <a:cs typeface="Heiti TC Light"/>
                <a:sym typeface="Heiti TC Light"/>
              </a:rPr>
              <a:t>花</a:t>
            </a:r>
            <a:r>
              <a:rPr>
                <a:solidFill>
                  <a:srgbClr val="FAF9E7"/>
                </a:solidFill>
                <a:latin typeface="Heiti TC Light"/>
                <a:ea typeface="Heiti TC Light"/>
                <a:cs typeface="Heiti TC Light"/>
                <a:sym typeface="Heiti TC Light"/>
              </a:rPr>
              <a:t>。</a:t>
            </a:r>
          </a:p>
          <a:p>
            <a:pPr algn="r">
              <a:defRPr sz="5200">
                <a:solidFill>
                  <a:srgbClr val="DCD5CA"/>
                </a:solidFill>
              </a:defRPr>
            </a:pPr>
            <a:r>
              <a:rPr>
                <a:latin typeface="Heiti TC Light"/>
                <a:ea typeface="Heiti TC Light"/>
                <a:cs typeface="Heiti TC Light"/>
                <a:sym typeface="Heiti TC Light"/>
              </a:rPr>
              <a:t>啊？</a:t>
            </a:r>
          </a:p>
          <a:p>
            <a:pPr algn="l">
              <a:defRPr sz="5200">
                <a:solidFill>
                  <a:srgbClr val="DCD5CA"/>
                </a:solidFill>
              </a:defRPr>
            </a:pPr>
            <a:r>
              <a:rPr>
                <a:latin typeface="Heiti TC Light"/>
                <a:ea typeface="Heiti TC Light"/>
                <a:cs typeface="Heiti TC Light"/>
                <a:sym typeface="Heiti TC Light"/>
              </a:rPr>
              <a:t>因為，</a:t>
            </a:r>
            <a:r>
              <a:rPr>
                <a:solidFill>
                  <a:srgbClr val="E8962B"/>
                </a:solidFill>
                <a:latin typeface="Heiti TC Light"/>
                <a:ea typeface="Heiti TC Light"/>
                <a:cs typeface="Heiti TC Light"/>
                <a:sym typeface="Heiti TC Light"/>
              </a:rPr>
              <a:t>花生米</a:t>
            </a:r>
            <a:r>
              <a:rPr>
                <a:solidFill>
                  <a:schemeClr val="accent1">
                    <a:lumOff val="44000"/>
                  </a:schemeClr>
                </a:solidFill>
                <a:latin typeface="Heiti TC Light"/>
                <a:ea typeface="Heiti TC Light"/>
                <a:cs typeface="Heiti TC Light"/>
                <a:sym typeface="Heiti TC Light"/>
              </a:rPr>
              <a:t>。</a:t>
            </a:r>
          </a:p>
        </p:txBody>
      </p:sp>
      <p:pic>
        <p:nvPicPr>
          <p:cNvPr id="985"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2561" fill="hold"/>
                                        <p:tgtEl>
                                          <p:spTgt spid="98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8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989" name="Rectangle 1"/>
          <p:cNvSpPr txBox="1"/>
          <p:nvPr/>
        </p:nvSpPr>
        <p:spPr>
          <a:xfrm>
            <a:off x="1249362" y="1804949"/>
            <a:ext cx="7670801" cy="399740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algn="l">
              <a:defRPr sz="5200">
                <a:solidFill>
                  <a:srgbClr val="E8962B"/>
                </a:solidFill>
              </a:defRPr>
            </a:pPr>
            <a:r>
              <a:rPr>
                <a:latin typeface="Heiti TC Light"/>
                <a:ea typeface="Heiti TC Light"/>
                <a:cs typeface="Heiti TC Light"/>
                <a:sym typeface="Heiti TC Light"/>
              </a:rPr>
              <a:t>花生米</a:t>
            </a:r>
            <a:r>
              <a:rPr>
                <a:solidFill>
                  <a:srgbClr val="DCD5CA"/>
                </a:solidFill>
                <a:latin typeface="+mn-lt"/>
                <a:ea typeface="+mn-ea"/>
                <a:cs typeface="+mn-cs"/>
                <a:sym typeface="Helvetica"/>
              </a:rPr>
              <a:t> shelled peanuts</a:t>
            </a:r>
            <a:endParaRPr>
              <a:solidFill>
                <a:srgbClr val="DCD5CA"/>
              </a:solidFill>
              <a:latin typeface="+mn-lt"/>
              <a:ea typeface="+mn-ea"/>
              <a:cs typeface="+mn-cs"/>
              <a:sym typeface="Helvetica"/>
            </a:endParaRPr>
          </a:p>
          <a:p>
            <a:pPr algn="l">
              <a:defRPr sz="5200">
                <a:solidFill>
                  <a:srgbClr val="DCD5CA"/>
                </a:solidFill>
                <a:latin typeface="+mn-lt"/>
                <a:ea typeface="+mn-ea"/>
                <a:cs typeface="+mn-cs"/>
                <a:sym typeface="Helvetica"/>
              </a:defRPr>
            </a:pPr>
          </a:p>
          <a:p>
            <a:pPr algn="l">
              <a:defRPr sz="5200">
                <a:solidFill>
                  <a:srgbClr val="E8962B"/>
                </a:solidFill>
              </a:defRPr>
            </a:pPr>
            <a:r>
              <a:rPr>
                <a:latin typeface="Heiti TC Light"/>
                <a:ea typeface="Heiti TC Light"/>
                <a:cs typeface="Heiti TC Light"/>
                <a:sym typeface="Heiti TC Light"/>
              </a:rPr>
              <a:t>花</a:t>
            </a:r>
            <a:r>
              <a:t> </a:t>
            </a:r>
            <a:r>
              <a:rPr>
                <a:solidFill>
                  <a:srgbClr val="DCD5CA"/>
                </a:solidFill>
                <a:latin typeface="+mn-lt"/>
                <a:ea typeface="+mn-ea"/>
                <a:cs typeface="+mn-cs"/>
                <a:sym typeface="Helvetica"/>
              </a:rPr>
              <a:t>huā - flower</a:t>
            </a:r>
            <a:endParaRPr>
              <a:solidFill>
                <a:srgbClr val="DCD5CA"/>
              </a:solidFill>
              <a:latin typeface="+mn-lt"/>
              <a:ea typeface="+mn-ea"/>
              <a:cs typeface="+mn-cs"/>
              <a:sym typeface="Helvetica"/>
            </a:endParaRPr>
          </a:p>
          <a:p>
            <a:pPr algn="l">
              <a:defRPr sz="5200">
                <a:solidFill>
                  <a:srgbClr val="E8962B"/>
                </a:solidFill>
              </a:defRPr>
            </a:pPr>
            <a:r>
              <a:rPr>
                <a:latin typeface="Heiti TC Light"/>
                <a:ea typeface="Heiti TC Light"/>
                <a:cs typeface="Heiti TC Light"/>
                <a:sym typeface="Heiti TC Light"/>
              </a:rPr>
              <a:t>生</a:t>
            </a:r>
            <a:r>
              <a:t> </a:t>
            </a:r>
            <a:r>
              <a:rPr>
                <a:solidFill>
                  <a:srgbClr val="DCD5CA"/>
                </a:solidFill>
                <a:latin typeface="+mn-lt"/>
                <a:ea typeface="+mn-ea"/>
                <a:cs typeface="+mn-cs"/>
                <a:sym typeface="Helvetica"/>
              </a:rPr>
              <a:t>shēng - to give birth</a:t>
            </a:r>
          </a:p>
          <a:p>
            <a:pPr algn="l">
              <a:defRPr sz="5200">
                <a:solidFill>
                  <a:srgbClr val="E8962B"/>
                </a:solidFill>
              </a:defRPr>
            </a:pPr>
            <a:r>
              <a:rPr>
                <a:latin typeface="ＭＳ Ｐゴシック"/>
                <a:ea typeface="ＭＳ Ｐゴシック"/>
                <a:cs typeface="ＭＳ Ｐゴシック"/>
                <a:sym typeface="ＭＳ Ｐゴシック"/>
              </a:rPr>
              <a:t>米</a:t>
            </a:r>
            <a:r>
              <a:rPr>
                <a:solidFill>
                  <a:srgbClr val="DCD5CA"/>
                </a:solidFill>
              </a:rPr>
              <a:t> </a:t>
            </a:r>
            <a:r>
              <a:rPr>
                <a:solidFill>
                  <a:srgbClr val="DCD5CA"/>
                </a:solidFill>
                <a:latin typeface="+mn-lt"/>
                <a:ea typeface="+mn-ea"/>
                <a:cs typeface="+mn-cs"/>
                <a:sym typeface="Helvetica"/>
              </a:rPr>
              <a:t>mǐ - rice </a:t>
            </a:r>
          </a:p>
        </p:txBody>
      </p:sp>
      <p:pic>
        <p:nvPicPr>
          <p:cNvPr id="990"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9036" fill="hold"/>
                                        <p:tgtEl>
                                          <p:spTgt spid="99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9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994" name="Group 1"/>
          <p:cNvGraphicFramePr/>
          <p:nvPr/>
        </p:nvGraphicFramePr>
        <p:xfrm>
          <a:off x="1193800" y="115887"/>
          <a:ext cx="7353300" cy="735171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676650"/>
                <a:gridCol w="3676650"/>
              </a:tblGrid>
              <a:tr h="3435202">
                <a:tc gridSpan="2">
                  <a:txBody>
                    <a:bodyPr/>
                    <a:lstStyle/>
                    <a:p>
                      <a:pPr algn="ctr">
                        <a:tabLst>
                          <a:tab pos="558800" algn="l"/>
                        </a:tabLst>
                        <a:defRPr sz="3600">
                          <a:solidFill>
                            <a:srgbClr val="FAF9E7"/>
                          </a:solidFill>
                        </a:defRPr>
                      </a:pPr>
                      <a:r>
                        <a:t>THE CONCEPT OF </a:t>
                      </a:r>
                      <a:r>
                        <a:rPr>
                          <a:latin typeface="Arial"/>
                          <a:ea typeface="Arial"/>
                          <a:cs typeface="Arial"/>
                          <a:sym typeface="Arial"/>
                        </a:rPr>
                        <a:t>“</a:t>
                      </a:r>
                      <a:r>
                        <a:t>WINE</a:t>
                      </a:r>
                      <a:r>
                        <a:rPr>
                          <a:latin typeface="Arial"/>
                          <a:ea typeface="Arial"/>
                          <a:cs typeface="Arial"/>
                          <a:sym typeface="Arial"/>
                        </a:rPr>
                        <a:t>”</a:t>
                      </a:r>
                    </a:p>
                  </a:txBody>
                  <a:tcPr marL="38098" marR="38098" marT="38098" marB="38098"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r>
              <a:tr h="3916510">
                <a:tc>
                  <a:txBody>
                    <a:bodyPr/>
                    <a:lstStyle/>
                    <a:p>
                      <a:pPr algn="ctr">
                        <a:tabLst>
                          <a:tab pos="558800" algn="l"/>
                        </a:tabLst>
                        <a:defRPr sz="3600">
                          <a:solidFill>
                            <a:srgbClr val="FAF9E7"/>
                          </a:solidFill>
                          <a:latin typeface="Arial"/>
                          <a:ea typeface="Arial"/>
                          <a:cs typeface="Arial"/>
                          <a:sym typeface="Arial"/>
                        </a:defRPr>
                      </a:pPr>
                      <a:r>
                        <a:t>“</a:t>
                      </a:r>
                      <a:r>
                        <a:rPr>
                          <a:latin typeface="+mj-lt"/>
                          <a:ea typeface="+mj-ea"/>
                          <a:cs typeface="+mj-cs"/>
                          <a:sym typeface="Gill Sans"/>
                        </a:rPr>
                        <a:t>wine</a:t>
                      </a:r>
                      <a:r>
                        <a:t>”</a:t>
                      </a:r>
                    </a:p>
                  </a:txBody>
                  <a:tcPr marL="38098" marR="38098" marT="38098" marB="38098"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 pos="558800" algn="l"/>
                          <a:tab pos="558800" algn="l"/>
                          <a:tab pos="558800" algn="l"/>
                          <a:tab pos="558800" algn="l"/>
                          <a:tab pos="558800" algn="l"/>
                          <a:tab pos="558800" algn="l"/>
                        </a:tabLst>
                        <a:defRPr sz="3600">
                          <a:solidFill>
                            <a:srgbClr val="FAF9E7"/>
                          </a:solidFill>
                        </a:defRPr>
                      </a:pPr>
                      <a:r>
                        <a:t>wine </a:t>
                      </a:r>
                    </a:p>
                    <a:p>
                      <a:pPr algn="ctr">
                        <a:tabLst>
                          <a:tab pos="558800" algn="l"/>
                          <a:tab pos="558800" algn="l"/>
                          <a:tab pos="558800" algn="l"/>
                          <a:tab pos="558800" algn="l"/>
                          <a:tab pos="558800" algn="l"/>
                          <a:tab pos="558800" algn="l"/>
                          <a:tab pos="558800" algn="l"/>
                        </a:tabLst>
                        <a:defRPr sz="3600">
                          <a:solidFill>
                            <a:srgbClr val="FAF9E7"/>
                          </a:solidFill>
                        </a:defRPr>
                      </a:pPr>
                      <a:r>
                        <a:t>vin</a:t>
                      </a:r>
                    </a:p>
                    <a:p>
                      <a:pPr algn="ctr">
                        <a:tabLst>
                          <a:tab pos="558800" algn="l"/>
                          <a:tab pos="558800" algn="l"/>
                          <a:tab pos="558800" algn="l"/>
                          <a:tab pos="558800" algn="l"/>
                          <a:tab pos="558800" algn="l"/>
                          <a:tab pos="558800" algn="l"/>
                          <a:tab pos="558800" algn="l"/>
                        </a:tabLst>
                        <a:defRPr sz="3600">
                          <a:solidFill>
                            <a:srgbClr val="FAF9E7"/>
                          </a:solidFill>
                        </a:defRPr>
                      </a:pPr>
                      <a:r>
                        <a:t>vino </a:t>
                      </a:r>
                    </a:p>
                    <a:p>
                      <a:pPr algn="ctr">
                        <a:tabLst>
                          <a:tab pos="558800" algn="l"/>
                          <a:tab pos="558800" algn="l"/>
                          <a:tab pos="558800" algn="l"/>
                          <a:tab pos="558800" algn="l"/>
                          <a:tab pos="558800" algn="l"/>
                          <a:tab pos="558800" algn="l"/>
                          <a:tab pos="558800" algn="l"/>
                        </a:tabLst>
                        <a:defRPr sz="3600">
                          <a:solidFill>
                            <a:srgbClr val="FAF9E7"/>
                          </a:solidFill>
                        </a:defRPr>
                      </a:pPr>
                      <a:r>
                        <a:rPr>
                          <a:latin typeface="Heiti TC Light"/>
                          <a:ea typeface="Heiti TC Light"/>
                          <a:cs typeface="Heiti TC Light"/>
                          <a:sym typeface="Heiti TC Light"/>
                        </a:rPr>
                        <a:t>葡萄酒</a:t>
                      </a:r>
                    </a:p>
                    <a:p>
                      <a:pPr algn="ctr" rtl="1">
                        <a:tabLst>
                          <a:tab pos="558800" algn="l"/>
                          <a:tab pos="558800" algn="l"/>
                          <a:tab pos="558800" algn="l"/>
                          <a:tab pos="558800" algn="l"/>
                          <a:tab pos="558800" algn="l"/>
                          <a:tab pos="558800" algn="l"/>
                          <a:tab pos="558800" algn="l"/>
                        </a:tabLst>
                        <a:defRPr sz="3600">
                          <a:solidFill>
                            <a:srgbClr val="FAF9E7"/>
                          </a:solidFill>
                        </a:defRPr>
                      </a:pPr>
                      <a:r>
                        <a:rPr>
                          <a:latin typeface="Heiti TC Light"/>
                          <a:ea typeface="Heiti TC Light"/>
                          <a:cs typeface="Heiti TC Light"/>
                          <a:sym typeface="Heiti TC Light"/>
                        </a:rPr>
                        <a:t>نبيذ</a:t>
                      </a:r>
                    </a:p>
                    <a:p>
                      <a:pPr algn="ctr">
                        <a:tabLst>
                          <a:tab pos="558800" algn="l"/>
                          <a:tab pos="558800" algn="l"/>
                          <a:tab pos="558800" algn="l"/>
                          <a:tab pos="558800" algn="l"/>
                          <a:tab pos="558800" algn="l"/>
                          <a:tab pos="558800" algn="l"/>
                          <a:tab pos="558800" algn="l"/>
                        </a:tabLst>
                        <a:defRPr sz="3600">
                          <a:solidFill>
                            <a:srgbClr val="FAF9E7"/>
                          </a:solidFill>
                        </a:defRPr>
                      </a:pPr>
                      <a:r>
                        <a:rPr>
                          <a:latin typeface="Heiti TC Light"/>
                          <a:ea typeface="Heiti TC Light"/>
                          <a:cs typeface="Heiti TC Light"/>
                          <a:sym typeface="Heiti TC Light"/>
                        </a:rPr>
                        <a:t>포도주</a:t>
                      </a:r>
                    </a:p>
                  </a:txBody>
                  <a:tcPr marL="38098" marR="38098" marT="38098" marB="38098"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pic>
        <p:nvPicPr>
          <p:cNvPr id="995" name="Picture 15" descr="Picture 15"/>
          <p:cNvPicPr>
            <a:picLocks noChangeAspect="1"/>
          </p:cNvPicPr>
          <p:nvPr/>
        </p:nvPicPr>
        <p:blipFill>
          <a:blip r:embed="rId3">
            <a:extLst/>
          </a:blip>
          <a:stretch>
            <a:fillRect/>
          </a:stretch>
        </p:blipFill>
        <p:spPr>
          <a:xfrm>
            <a:off x="1943100" y="3898900"/>
            <a:ext cx="2171700" cy="3251200"/>
          </a:xfrm>
          <a:prstGeom prst="rect">
            <a:avLst/>
          </a:prstGeom>
          <a:ln w="12700">
            <a:miter lim="400000"/>
          </a:ln>
        </p:spPr>
      </p:pic>
      <p:pic>
        <p:nvPicPr>
          <p:cNvPr id="996" name="Sound 2" descr="Sound 2"/>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33123" fill="hold"/>
                                        <p:tgtEl>
                                          <p:spTgt spid="99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9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934" name="Rectangle 1"/>
          <p:cNvSpPr txBox="1"/>
          <p:nvPr/>
        </p:nvSpPr>
        <p:spPr>
          <a:xfrm>
            <a:off x="2853531" y="4940300"/>
            <a:ext cx="4449764" cy="9525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6500">
                <a:solidFill>
                  <a:srgbClr val="A6E050"/>
                </a:solidFill>
              </a:defRPr>
            </a:lvl1pPr>
          </a:lstStyle>
          <a:p>
            <a:pPr/>
            <a:r>
              <a:t>Structuralism</a:t>
            </a:r>
          </a:p>
        </p:txBody>
      </p:sp>
      <p:sp>
        <p:nvSpPr>
          <p:cNvPr id="935" name="Rectangle 2"/>
          <p:cNvSpPr txBox="1"/>
          <p:nvPr/>
        </p:nvSpPr>
        <p:spPr>
          <a:xfrm>
            <a:off x="1056946" y="755650"/>
            <a:ext cx="8044521" cy="1016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7000">
                <a:solidFill>
                  <a:srgbClr val="DCD5CA"/>
                </a:solidFill>
              </a:defRPr>
            </a:lvl1pPr>
          </a:lstStyle>
          <a:p>
            <a:pPr/>
            <a:r>
              <a:t>Ferdinand de Sausurre</a:t>
            </a:r>
          </a:p>
        </p:txBody>
      </p:sp>
      <p:sp>
        <p:nvSpPr>
          <p:cNvPr id="936" name="Rectangle 3"/>
          <p:cNvSpPr txBox="1"/>
          <p:nvPr/>
        </p:nvSpPr>
        <p:spPr>
          <a:xfrm>
            <a:off x="2289600" y="2781299"/>
            <a:ext cx="5579214" cy="800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5500">
                <a:solidFill>
                  <a:srgbClr val="DCD5CA"/>
                </a:solidFill>
              </a:defRPr>
            </a:lvl1pPr>
          </a:lstStyle>
          <a:p>
            <a:pPr/>
            <a:r>
              <a:t>Swiss (1857 - 1913)</a:t>
            </a:r>
          </a:p>
        </p:txBody>
      </p:sp>
      <p:pic>
        <p:nvPicPr>
          <p:cNvPr id="937" name="Sound 2" descr="Sound 2"/>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2070" fill="hold"/>
                                        <p:tgtEl>
                                          <p:spTgt spid="93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3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941" name="Group 1"/>
          <p:cNvGraphicFramePr/>
          <p:nvPr/>
        </p:nvGraphicFramePr>
        <p:xfrm>
          <a:off x="1206500" y="2654300"/>
          <a:ext cx="7353300" cy="22987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3676650"/>
                <a:gridCol w="3676650"/>
              </a:tblGrid>
              <a:tr h="1149350">
                <a:tc gridSpan="2">
                  <a:txBody>
                    <a:bodyPr/>
                    <a:lstStyle/>
                    <a:p>
                      <a:pPr algn="ctr">
                        <a:tabLst>
                          <a:tab pos="558800" algn="l"/>
                        </a:tabLst>
                        <a:defRPr sz="1800"/>
                      </a:pPr>
                      <a:r>
                        <a:rPr sz="3600">
                          <a:solidFill>
                            <a:srgbClr val="FAF9E7"/>
                          </a:solidFill>
                        </a:rPr>
                        <a:t>SIGN</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r>
              <a:tr h="1149350">
                <a:tc>
                  <a:txBody>
                    <a:bodyPr/>
                    <a:lstStyle/>
                    <a:p>
                      <a:pPr algn="ctr">
                        <a:tabLst>
                          <a:tab pos="558800" algn="l"/>
                        </a:tabLst>
                        <a:defRPr sz="1800"/>
                      </a:pPr>
                      <a:r>
                        <a:rPr sz="3600">
                          <a:solidFill>
                            <a:srgbClr val="FAF9E7"/>
                          </a:solidFill>
                        </a:rPr>
                        <a:t>signifier</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Lst>
                        <a:defRPr sz="1800"/>
                      </a:pPr>
                      <a:r>
                        <a:rPr sz="3600">
                          <a:solidFill>
                            <a:srgbClr val="FAF9E7"/>
                          </a:solidFill>
                        </a:rPr>
                        <a:t>signified</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sp>
        <p:nvSpPr>
          <p:cNvPr id="942" name="Rectangle 15"/>
          <p:cNvSpPr txBox="1"/>
          <p:nvPr/>
        </p:nvSpPr>
        <p:spPr>
          <a:xfrm>
            <a:off x="2817682" y="533399"/>
            <a:ext cx="4142049" cy="1257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8600">
                <a:solidFill>
                  <a:srgbClr val="DCD5CA"/>
                </a:solidFill>
              </a:defRPr>
            </a:lvl1pPr>
          </a:lstStyle>
          <a:p>
            <a:pPr/>
            <a:r>
              <a:t>semiotics</a:t>
            </a:r>
          </a:p>
        </p:txBody>
      </p:sp>
      <p:pic>
        <p:nvPicPr>
          <p:cNvPr id="943"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1815" fill="hold"/>
                                        <p:tgtEl>
                                          <p:spTgt spid="94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4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947" name="Group 1"/>
          <p:cNvGraphicFramePr/>
          <p:nvPr/>
        </p:nvGraphicFramePr>
        <p:xfrm>
          <a:off x="190500" y="368300"/>
          <a:ext cx="9626600" cy="68707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13300"/>
                <a:gridCol w="4813300"/>
              </a:tblGrid>
              <a:tr h="3435350">
                <a:tc gridSpan="2">
                  <a:txBody>
                    <a:bodyPr/>
                    <a:lstStyle/>
                    <a:p>
                      <a:pPr algn="ctr">
                        <a:tabLst>
                          <a:tab pos="558800" algn="l"/>
                          <a:tab pos="558800" algn="l"/>
                        </a:tabLst>
                        <a:defRPr sz="3600">
                          <a:solidFill>
                            <a:srgbClr val="72A74E"/>
                          </a:solidFill>
                        </a:defRPr>
                      </a:pPr>
                      <a:r>
                        <a:t>sign: </a:t>
                      </a:r>
                    </a:p>
                    <a:p>
                      <a:pPr algn="ctr">
                        <a:tabLst>
                          <a:tab pos="558800" algn="l"/>
                          <a:tab pos="558800" algn="l"/>
                        </a:tabLst>
                        <a:defRPr sz="3600">
                          <a:solidFill>
                            <a:srgbClr val="FAF9E7"/>
                          </a:solidFill>
                        </a:defRPr>
                      </a:pPr>
                      <a:r>
                        <a:t>WINE</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r>
              <a:tr h="3435350">
                <a:tc>
                  <a:txBody>
                    <a:bodyPr/>
                    <a:lstStyle/>
                    <a:p>
                      <a:pPr algn="ctr">
                        <a:tabLst>
                          <a:tab pos="558800" algn="l"/>
                          <a:tab pos="558800" algn="l"/>
                          <a:tab pos="558800" algn="l"/>
                          <a:tab pos="558800" algn="l"/>
                        </a:tabLst>
                        <a:defRPr sz="3600">
                          <a:solidFill>
                            <a:srgbClr val="2B3119"/>
                          </a:solidFill>
                        </a:defRPr>
                      </a:pPr>
                      <a:r>
                        <a:t>signifier: </a:t>
                      </a:r>
                    </a:p>
                    <a:p>
                      <a:pPr algn="ctr">
                        <a:tabLst>
                          <a:tab pos="558800" algn="l"/>
                          <a:tab pos="558800" algn="l"/>
                          <a:tab pos="558800" algn="l"/>
                          <a:tab pos="558800" algn="l"/>
                        </a:tabLst>
                        <a:defRPr sz="3600">
                          <a:solidFill>
                            <a:srgbClr val="2B3119"/>
                          </a:solidFill>
                        </a:defRPr>
                      </a:pPr>
                      <a:r>
                        <a:t>the letters:  w, i, n, &amp; e</a:t>
                      </a:r>
                    </a:p>
                    <a:p>
                      <a:pPr algn="ctr">
                        <a:tabLst>
                          <a:tab pos="558800" algn="l"/>
                          <a:tab pos="558800" algn="l"/>
                          <a:tab pos="558800" algn="l"/>
                          <a:tab pos="558800" algn="l"/>
                        </a:tabLst>
                        <a:defRPr sz="3600">
                          <a:solidFill>
                            <a:srgbClr val="2B3119"/>
                          </a:solidFill>
                        </a:defRPr>
                      </a:pPr>
                    </a:p>
                    <a:p>
                      <a:pPr algn="ctr">
                        <a:tabLst>
                          <a:tab pos="558800" algn="l"/>
                          <a:tab pos="558800" algn="l"/>
                          <a:tab pos="558800" algn="l"/>
                          <a:tab pos="558800" algn="l"/>
                        </a:tabLst>
                        <a:defRPr sz="3600">
                          <a:solidFill>
                            <a:srgbClr val="2B3119"/>
                          </a:solidFill>
                        </a:defRPr>
                      </a:pPr>
                      <a:r>
                        <a:t>the sound of the word </a:t>
                      </a:r>
                      <a:r>
                        <a:rPr>
                          <a:latin typeface="Arial"/>
                          <a:ea typeface="Arial"/>
                          <a:cs typeface="Arial"/>
                          <a:sym typeface="Arial"/>
                        </a:rPr>
                        <a:t>“</a:t>
                      </a:r>
                      <a:r>
                        <a:t>wine</a:t>
                      </a:r>
                      <a:r>
                        <a:rPr>
                          <a:latin typeface="Arial"/>
                          <a:ea typeface="Arial"/>
                          <a:cs typeface="Arial"/>
                          <a:sym typeface="Arial"/>
                        </a:rP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 pos="558800" algn="l"/>
                        </a:tabLst>
                        <a:defRPr sz="3600">
                          <a:solidFill>
                            <a:srgbClr val="2B3119"/>
                          </a:solidFill>
                        </a:defRPr>
                      </a:pPr>
                      <a:r>
                        <a:t>signified:</a:t>
                      </a:r>
                    </a:p>
                    <a:p>
                      <a:pPr algn="ctr">
                        <a:tabLst>
                          <a:tab pos="558800" algn="l"/>
                          <a:tab pos="558800" algn="l"/>
                        </a:tabLst>
                        <a:defRPr sz="3600">
                          <a:solidFill>
                            <a:srgbClr val="2B3119"/>
                          </a:solidFill>
                        </a:defRPr>
                      </a:pPr>
                      <a:r>
                        <a:t>what you think of when you read or hear or the word </a:t>
                      </a:r>
                      <a:r>
                        <a:rPr>
                          <a:latin typeface="Arial"/>
                          <a:ea typeface="Arial"/>
                          <a:cs typeface="Arial"/>
                          <a:sym typeface="Arial"/>
                        </a:rPr>
                        <a:t>“</a:t>
                      </a:r>
                      <a:r>
                        <a:t>wine</a:t>
                      </a:r>
                      <a:r>
                        <a:rPr>
                          <a:latin typeface="Arial"/>
                          <a:ea typeface="Arial"/>
                          <a:cs typeface="Arial"/>
                          <a:sym typeface="Arial"/>
                        </a:rP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pic>
        <p:nvPicPr>
          <p:cNvPr id="948"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6408" fill="hold"/>
                                        <p:tgtEl>
                                          <p:spTgt spid="94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4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952" name="Group 1"/>
          <p:cNvGraphicFramePr/>
          <p:nvPr/>
        </p:nvGraphicFramePr>
        <p:xfrm>
          <a:off x="190500" y="368300"/>
          <a:ext cx="9626600" cy="68707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13300"/>
                <a:gridCol w="4813300"/>
              </a:tblGrid>
              <a:tr h="3435350">
                <a:tc gridSpan="2">
                  <a:txBody>
                    <a:bodyPr/>
                    <a:lstStyle/>
                    <a:p>
                      <a:pPr algn="ctr">
                        <a:tabLst>
                          <a:tab pos="558800" algn="l"/>
                          <a:tab pos="558800" algn="l"/>
                        </a:tabLst>
                        <a:defRPr sz="3600">
                          <a:solidFill>
                            <a:srgbClr val="72A74E"/>
                          </a:solidFill>
                        </a:defRPr>
                      </a:pPr>
                      <a:r>
                        <a:t>sign: </a:t>
                      </a:r>
                    </a:p>
                    <a:p>
                      <a:pPr algn="ctr">
                        <a:tabLst>
                          <a:tab pos="558800" algn="l"/>
                          <a:tab pos="558800" algn="l"/>
                        </a:tabLst>
                        <a:defRPr sz="3600">
                          <a:solidFill>
                            <a:srgbClr val="FAF9E7"/>
                          </a:solidFill>
                        </a:defRPr>
                      </a:pPr>
                      <a:r>
                        <a:t>WINE</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r>
              <a:tr h="3435350">
                <a:tc>
                  <a:txBody>
                    <a:bodyPr/>
                    <a:lstStyle/>
                    <a:p>
                      <a:pPr algn="ctr">
                        <a:tabLst>
                          <a:tab pos="558800" algn="l"/>
                          <a:tab pos="558800" algn="l"/>
                          <a:tab pos="558800" algn="l"/>
                          <a:tab pos="558800" algn="l"/>
                        </a:tabLst>
                        <a:defRPr sz="3600">
                          <a:solidFill>
                            <a:srgbClr val="72A74E"/>
                          </a:solidFill>
                        </a:defRPr>
                      </a:pPr>
                      <a:r>
                        <a:t>signifier: </a:t>
                      </a:r>
                    </a:p>
                    <a:p>
                      <a:pPr algn="ctr">
                        <a:tabLst>
                          <a:tab pos="558800" algn="l"/>
                          <a:tab pos="558800" algn="l"/>
                          <a:tab pos="558800" algn="l"/>
                          <a:tab pos="558800" algn="l"/>
                        </a:tabLst>
                        <a:defRPr sz="3600">
                          <a:solidFill>
                            <a:srgbClr val="FAF9E7"/>
                          </a:solidFill>
                        </a:defRPr>
                      </a:pPr>
                      <a:r>
                        <a:t>the letters:  w, i, n, &amp; e</a:t>
                      </a:r>
                    </a:p>
                    <a:p>
                      <a:pPr algn="ctr">
                        <a:tabLst>
                          <a:tab pos="558800" algn="l"/>
                          <a:tab pos="558800" algn="l"/>
                          <a:tab pos="558800" algn="l"/>
                          <a:tab pos="558800" algn="l"/>
                        </a:tabLst>
                        <a:defRPr sz="3600">
                          <a:solidFill>
                            <a:srgbClr val="FAF9E7"/>
                          </a:solidFill>
                        </a:defRPr>
                      </a:pPr>
                    </a:p>
                    <a:p>
                      <a:pPr algn="ctr">
                        <a:tabLst>
                          <a:tab pos="558800" algn="l"/>
                          <a:tab pos="558800" algn="l"/>
                          <a:tab pos="558800" algn="l"/>
                          <a:tab pos="558800" algn="l"/>
                        </a:tabLst>
                        <a:defRPr sz="3600">
                          <a:solidFill>
                            <a:srgbClr val="FAF9E7"/>
                          </a:solidFill>
                        </a:defRPr>
                      </a:pPr>
                      <a:r>
                        <a:t>the sound of the word </a:t>
                      </a:r>
                      <a:r>
                        <a:rPr>
                          <a:latin typeface="Arial"/>
                          <a:ea typeface="Arial"/>
                          <a:cs typeface="Arial"/>
                          <a:sym typeface="Arial"/>
                        </a:rPr>
                        <a:t>“</a:t>
                      </a:r>
                      <a:r>
                        <a:t>wine</a:t>
                      </a:r>
                      <a:r>
                        <a:rPr>
                          <a:latin typeface="Arial"/>
                          <a:ea typeface="Arial"/>
                          <a:cs typeface="Arial"/>
                          <a:sym typeface="Arial"/>
                        </a:rP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 pos="558800" algn="l"/>
                        </a:tabLst>
                        <a:defRPr sz="3600">
                          <a:solidFill>
                            <a:srgbClr val="2B3119"/>
                          </a:solidFill>
                        </a:defRPr>
                      </a:pPr>
                      <a:r>
                        <a:t>signified:</a:t>
                      </a:r>
                    </a:p>
                    <a:p>
                      <a:pPr algn="ctr">
                        <a:tabLst>
                          <a:tab pos="558800" algn="l"/>
                          <a:tab pos="558800" algn="l"/>
                        </a:tabLst>
                        <a:defRPr sz="3600">
                          <a:solidFill>
                            <a:srgbClr val="2B3119"/>
                          </a:solidFill>
                        </a:defRPr>
                      </a:pPr>
                      <a:r>
                        <a:t>what you think of when you read or hear or the word </a:t>
                      </a:r>
                      <a:r>
                        <a:rPr>
                          <a:latin typeface="Arial"/>
                          <a:ea typeface="Arial"/>
                          <a:cs typeface="Arial"/>
                          <a:sym typeface="Arial"/>
                        </a:rPr>
                        <a:t>“</a:t>
                      </a:r>
                      <a:r>
                        <a:t>wine</a:t>
                      </a:r>
                      <a:r>
                        <a:rPr>
                          <a:latin typeface="Arial"/>
                          <a:ea typeface="Arial"/>
                          <a:cs typeface="Arial"/>
                          <a:sym typeface="Arial"/>
                        </a:rP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pic>
        <p:nvPicPr>
          <p:cNvPr id="953"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0634" fill="hold"/>
                                        <p:tgtEl>
                                          <p:spTgt spid="95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5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957" name="Group 1"/>
          <p:cNvGraphicFramePr/>
          <p:nvPr/>
        </p:nvGraphicFramePr>
        <p:xfrm>
          <a:off x="190500" y="368300"/>
          <a:ext cx="9626600" cy="6870700"/>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13300"/>
                <a:gridCol w="4813300"/>
              </a:tblGrid>
              <a:tr h="3435350">
                <a:tc gridSpan="2">
                  <a:txBody>
                    <a:bodyPr/>
                    <a:lstStyle/>
                    <a:p>
                      <a:pPr algn="ctr">
                        <a:tabLst>
                          <a:tab pos="558800" algn="l"/>
                          <a:tab pos="558800" algn="l"/>
                        </a:tabLst>
                        <a:defRPr sz="3600">
                          <a:solidFill>
                            <a:srgbClr val="72A74E"/>
                          </a:solidFill>
                        </a:defRPr>
                      </a:pPr>
                      <a:r>
                        <a:t>sign: </a:t>
                      </a:r>
                    </a:p>
                    <a:p>
                      <a:pPr algn="ctr">
                        <a:tabLst>
                          <a:tab pos="558800" algn="l"/>
                          <a:tab pos="558800" algn="l"/>
                        </a:tabLst>
                        <a:defRPr sz="3600">
                          <a:solidFill>
                            <a:srgbClr val="FAF9E7"/>
                          </a:solidFill>
                        </a:defRPr>
                      </a:pPr>
                      <a:r>
                        <a:t>WINE</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r>
              <a:tr h="3435350">
                <a:tc>
                  <a:txBody>
                    <a:bodyPr/>
                    <a:lstStyle/>
                    <a:p>
                      <a:pPr algn="ctr">
                        <a:tabLst>
                          <a:tab pos="558800" algn="l"/>
                          <a:tab pos="558800" algn="l"/>
                          <a:tab pos="558800" algn="l"/>
                          <a:tab pos="558800" algn="l"/>
                        </a:tabLst>
                        <a:defRPr sz="3600">
                          <a:solidFill>
                            <a:srgbClr val="72A74E"/>
                          </a:solidFill>
                        </a:defRPr>
                      </a:pPr>
                      <a:r>
                        <a:t>signifier: </a:t>
                      </a:r>
                    </a:p>
                    <a:p>
                      <a:pPr algn="ctr">
                        <a:tabLst>
                          <a:tab pos="558800" algn="l"/>
                          <a:tab pos="558800" algn="l"/>
                          <a:tab pos="558800" algn="l"/>
                          <a:tab pos="558800" algn="l"/>
                        </a:tabLst>
                        <a:defRPr sz="3600">
                          <a:solidFill>
                            <a:srgbClr val="FAF9E7"/>
                          </a:solidFill>
                        </a:defRPr>
                      </a:pPr>
                      <a:r>
                        <a:t>the letters:  w, i, n, &amp; e</a:t>
                      </a:r>
                    </a:p>
                    <a:p>
                      <a:pPr algn="ctr">
                        <a:tabLst>
                          <a:tab pos="558800" algn="l"/>
                          <a:tab pos="558800" algn="l"/>
                          <a:tab pos="558800" algn="l"/>
                          <a:tab pos="558800" algn="l"/>
                        </a:tabLst>
                        <a:defRPr sz="3600">
                          <a:solidFill>
                            <a:srgbClr val="FAF9E7"/>
                          </a:solidFill>
                        </a:defRPr>
                      </a:pPr>
                    </a:p>
                    <a:p>
                      <a:pPr algn="ctr">
                        <a:tabLst>
                          <a:tab pos="558800" algn="l"/>
                          <a:tab pos="558800" algn="l"/>
                          <a:tab pos="558800" algn="l"/>
                          <a:tab pos="558800" algn="l"/>
                        </a:tabLst>
                        <a:defRPr sz="3600">
                          <a:solidFill>
                            <a:srgbClr val="FAF9E7"/>
                          </a:solidFill>
                        </a:defRPr>
                      </a:pPr>
                      <a:r>
                        <a:t>the sound of the word </a:t>
                      </a:r>
                      <a:r>
                        <a:rPr>
                          <a:latin typeface="Arial"/>
                          <a:ea typeface="Arial"/>
                          <a:cs typeface="Arial"/>
                          <a:sym typeface="Arial"/>
                        </a:rPr>
                        <a:t>“</a:t>
                      </a:r>
                      <a:r>
                        <a:t>wine</a:t>
                      </a:r>
                      <a:r>
                        <a:rPr>
                          <a:latin typeface="Arial"/>
                          <a:ea typeface="Arial"/>
                          <a:cs typeface="Arial"/>
                          <a:sym typeface="Arial"/>
                        </a:rP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 pos="558800" algn="l"/>
                        </a:tabLst>
                        <a:defRPr sz="3600">
                          <a:solidFill>
                            <a:srgbClr val="72A74E"/>
                          </a:solidFill>
                        </a:defRPr>
                      </a:pPr>
                      <a:r>
                        <a:t>signified:</a:t>
                      </a:r>
                    </a:p>
                    <a:p>
                      <a:pPr algn="ctr">
                        <a:tabLst>
                          <a:tab pos="558800" algn="l"/>
                          <a:tab pos="558800" algn="l"/>
                        </a:tabLst>
                        <a:defRPr sz="3600">
                          <a:solidFill>
                            <a:srgbClr val="FAF9E7"/>
                          </a:solidFill>
                        </a:defRPr>
                      </a:pPr>
                      <a:r>
                        <a:t>what you think of when you read or hear or the word </a:t>
                      </a:r>
                      <a:r>
                        <a:rPr>
                          <a:latin typeface="Arial"/>
                          <a:ea typeface="Arial"/>
                          <a:cs typeface="Arial"/>
                          <a:sym typeface="Arial"/>
                        </a:rPr>
                        <a:t>“</a:t>
                      </a:r>
                      <a:r>
                        <a:t>wine</a:t>
                      </a:r>
                      <a:r>
                        <a:rPr>
                          <a:latin typeface="Arial"/>
                          <a:ea typeface="Arial"/>
                          <a:cs typeface="Arial"/>
                          <a:sym typeface="Arial"/>
                        </a:rP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pic>
        <p:nvPicPr>
          <p:cNvPr id="958"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2817" fill="hold"/>
                                        <p:tgtEl>
                                          <p:spTgt spid="95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5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962" name="Rectangle 1"/>
          <p:cNvSpPr txBox="1"/>
          <p:nvPr/>
        </p:nvSpPr>
        <p:spPr>
          <a:xfrm>
            <a:off x="2037209" y="3041649"/>
            <a:ext cx="6083995" cy="1524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defRPr sz="5200">
                <a:solidFill>
                  <a:srgbClr val="DCD5CA"/>
                </a:solidFill>
              </a:defRPr>
            </a:pPr>
            <a:r>
              <a:t>What does a grape say</a:t>
            </a:r>
          </a:p>
          <a:p>
            <a:pPr>
              <a:defRPr sz="5200">
                <a:solidFill>
                  <a:srgbClr val="DCD5CA"/>
                </a:solidFill>
              </a:defRPr>
            </a:pPr>
            <a:r>
              <a:t>when you step on it?</a:t>
            </a:r>
          </a:p>
        </p:txBody>
      </p:sp>
      <p:pic>
        <p:nvPicPr>
          <p:cNvPr id="963"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7221" fill="hold"/>
                                        <p:tgtEl>
                                          <p:spTgt spid="9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6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967" name="Rectangle 1"/>
          <p:cNvSpPr txBox="1"/>
          <p:nvPr/>
        </p:nvSpPr>
        <p:spPr>
          <a:xfrm>
            <a:off x="1730710" y="3041649"/>
            <a:ext cx="6696993" cy="1524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a:defRPr sz="5200">
                <a:solidFill>
                  <a:srgbClr val="DCD5CA"/>
                </a:solidFill>
              </a:defRPr>
            </a:pPr>
            <a:r>
              <a:t>Nothing, it just gives out </a:t>
            </a:r>
          </a:p>
          <a:p>
            <a:pPr>
              <a:defRPr sz="5200">
                <a:solidFill>
                  <a:srgbClr val="DCD5CA"/>
                </a:solidFill>
              </a:defRPr>
            </a:pPr>
            <a:r>
              <a:t>a little whine.</a:t>
            </a:r>
          </a:p>
        </p:txBody>
      </p:sp>
      <p:pic>
        <p:nvPicPr>
          <p:cNvPr id="968" name="Sound 1" descr="Sound 1"/>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6141" fill="hold"/>
                                        <p:tgtEl>
                                          <p:spTgt spid="96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6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graphicFrame>
        <p:nvGraphicFramePr>
          <p:cNvPr id="972" name="Group 1"/>
          <p:cNvGraphicFramePr/>
          <p:nvPr/>
        </p:nvGraphicFramePr>
        <p:xfrm>
          <a:off x="266700" y="368300"/>
          <a:ext cx="9626600" cy="6869114"/>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4813300"/>
                <a:gridCol w="4813300"/>
              </a:tblGrid>
              <a:tr h="4121150">
                <a:tc gridSpan="2">
                  <a:txBody>
                    <a:bodyPr/>
                    <a:lstStyle/>
                    <a:p>
                      <a:pPr algn="ctr">
                        <a:tabLst>
                          <a:tab pos="558800" algn="l"/>
                        </a:tabLst>
                        <a:defRPr sz="1800"/>
                      </a:pPr>
                      <a:r>
                        <a:rPr sz="3600">
                          <a:solidFill>
                            <a:srgbClr val="72A74E"/>
                          </a:solidFill>
                        </a:rPr>
                        <a:t>sign:</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hMerge="1">
                  <a:tcPr/>
                </a:tc>
              </a:tr>
              <a:tr h="2747963">
                <a:tc>
                  <a:txBody>
                    <a:bodyPr/>
                    <a:lstStyle/>
                    <a:p>
                      <a:pPr algn="ctr">
                        <a:tabLst>
                          <a:tab pos="558800" algn="l"/>
                          <a:tab pos="558800" algn="l"/>
                          <a:tab pos="558800" algn="l"/>
                        </a:tabLst>
                        <a:defRPr sz="3600">
                          <a:solidFill>
                            <a:srgbClr val="72A74E"/>
                          </a:solidFill>
                        </a:defRPr>
                      </a:pPr>
                      <a:r>
                        <a:t>signifier: </a:t>
                      </a:r>
                    </a:p>
                    <a:p>
                      <a:pPr algn="ctr">
                        <a:tabLst>
                          <a:tab pos="558800" algn="l"/>
                          <a:tab pos="558800" algn="l"/>
                          <a:tab pos="558800" algn="l"/>
                        </a:tabLst>
                        <a:defRPr sz="3600">
                          <a:solidFill>
                            <a:srgbClr val="FAF9E7"/>
                          </a:solidFill>
                        </a:defRPr>
                      </a:pPr>
                    </a:p>
                    <a:p>
                      <a:pPr algn="ctr">
                        <a:tabLst>
                          <a:tab pos="558800" algn="l"/>
                          <a:tab pos="558800" algn="l"/>
                          <a:tab pos="558800" algn="l"/>
                        </a:tabLst>
                        <a:defRPr sz="3600">
                          <a:solidFill>
                            <a:srgbClr val="FAF9E7"/>
                          </a:solidFill>
                        </a:defRPr>
                      </a:pPr>
                      <a:r>
                        <a:t>the sound of the word </a:t>
                      </a:r>
                      <a:r>
                        <a:rPr>
                          <a:latin typeface="Arial"/>
                          <a:ea typeface="Arial"/>
                          <a:cs typeface="Arial"/>
                          <a:sym typeface="Arial"/>
                        </a:rPr>
                        <a:t>“</a:t>
                      </a:r>
                      <a:r>
                        <a:t>whine</a:t>
                      </a:r>
                      <a:r>
                        <a:rPr>
                          <a:latin typeface="Arial"/>
                          <a:ea typeface="Arial"/>
                          <a:cs typeface="Arial"/>
                          <a:sym typeface="Arial"/>
                        </a:rP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c>
                  <a:txBody>
                    <a:bodyPr/>
                    <a:lstStyle/>
                    <a:p>
                      <a:pPr algn="ctr">
                        <a:tabLst>
                          <a:tab pos="558800" algn="l"/>
                          <a:tab pos="558800" algn="l"/>
                          <a:tab pos="558800" algn="l"/>
                        </a:tabLst>
                        <a:defRPr sz="3600">
                          <a:solidFill>
                            <a:srgbClr val="72A74E"/>
                          </a:solidFill>
                        </a:defRPr>
                      </a:pPr>
                      <a:r>
                        <a:t>signified:</a:t>
                      </a:r>
                    </a:p>
                    <a:p>
                      <a:pPr algn="ctr">
                        <a:tabLst>
                          <a:tab pos="558800" algn="l"/>
                          <a:tab pos="558800" algn="l"/>
                          <a:tab pos="558800" algn="l"/>
                        </a:tabLst>
                        <a:defRPr sz="3600">
                          <a:solidFill>
                            <a:srgbClr val="72A74E"/>
                          </a:solidFill>
                        </a:defRPr>
                      </a:pPr>
                    </a:p>
                    <a:p>
                      <a:pPr algn="ctr">
                        <a:tabLst>
                          <a:tab pos="558800" algn="l"/>
                          <a:tab pos="558800" algn="l"/>
                          <a:tab pos="558800" algn="l"/>
                        </a:tabLst>
                        <a:defRPr sz="3600">
                          <a:solidFill>
                            <a:srgbClr val="FAF9E7"/>
                          </a:solidFill>
                          <a:latin typeface="Arial"/>
                          <a:ea typeface="Arial"/>
                          <a:cs typeface="Arial"/>
                          <a:sym typeface="Arial"/>
                        </a:defRPr>
                      </a:pPr>
                      <a:r>
                        <a:t>“</a:t>
                      </a:r>
                      <a:r>
                        <a:rPr>
                          <a:latin typeface="+mj-lt"/>
                          <a:ea typeface="+mj-ea"/>
                          <a:cs typeface="+mj-cs"/>
                          <a:sym typeface="Gill Sans"/>
                        </a:rPr>
                        <a:t>wine</a:t>
                      </a:r>
                      <a:r>
                        <a:t>”</a:t>
                      </a:r>
                    </a:p>
                  </a:txBody>
                  <a:tcPr marL="38100" marR="38100" marT="38100" marB="38100" anchor="ctr" anchorCtr="0" horzOverflow="overflow">
                    <a:lnL w="76200">
                      <a:solidFill>
                        <a:srgbClr val="FAF9E7"/>
                      </a:solidFill>
                    </a:lnL>
                    <a:lnR w="76200">
                      <a:solidFill>
                        <a:srgbClr val="FAF9E7"/>
                      </a:solidFill>
                    </a:lnR>
                    <a:lnT w="76200">
                      <a:solidFill>
                        <a:srgbClr val="FAF9E7"/>
                      </a:solidFill>
                    </a:lnT>
                    <a:lnB w="76200">
                      <a:solidFill>
                        <a:srgbClr val="FAF9E7"/>
                      </a:solidFill>
                    </a:lnB>
                    <a:noFill/>
                  </a:tcPr>
                </a:tc>
              </a:tr>
            </a:tbl>
          </a:graphicData>
        </a:graphic>
      </p:graphicFrame>
      <p:pic>
        <p:nvPicPr>
          <p:cNvPr id="973" name="Picture 15" descr="Picture 15"/>
          <p:cNvPicPr>
            <a:picLocks noChangeAspect="1"/>
          </p:cNvPicPr>
          <p:nvPr/>
        </p:nvPicPr>
        <p:blipFill>
          <a:blip r:embed="rId3">
            <a:extLst/>
          </a:blip>
          <a:stretch>
            <a:fillRect/>
          </a:stretch>
        </p:blipFill>
        <p:spPr>
          <a:xfrm>
            <a:off x="6223000" y="685800"/>
            <a:ext cx="2971800" cy="3309938"/>
          </a:xfrm>
          <a:prstGeom prst="rect">
            <a:avLst/>
          </a:prstGeom>
          <a:ln w="12700">
            <a:miter lim="400000"/>
          </a:ln>
        </p:spPr>
      </p:pic>
      <p:pic>
        <p:nvPicPr>
          <p:cNvPr id="974" name="Picture 16" descr="Picture 16"/>
          <p:cNvPicPr>
            <a:picLocks noChangeAspect="1"/>
          </p:cNvPicPr>
          <p:nvPr/>
        </p:nvPicPr>
        <p:blipFill>
          <a:blip r:embed="rId4">
            <a:extLst/>
          </a:blip>
          <a:stretch>
            <a:fillRect/>
          </a:stretch>
        </p:blipFill>
        <p:spPr>
          <a:xfrm>
            <a:off x="1454150" y="609600"/>
            <a:ext cx="2273300" cy="3403600"/>
          </a:xfrm>
          <a:prstGeom prst="rect">
            <a:avLst/>
          </a:prstGeom>
          <a:ln w="12700">
            <a:miter lim="400000"/>
          </a:ln>
        </p:spPr>
      </p:pic>
      <p:pic>
        <p:nvPicPr>
          <p:cNvPr id="975" name="Sound 1" descr="Sound 1"/>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9194800" y="66548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4798" fill="hold"/>
                                        <p:tgtEl>
                                          <p:spTgt spid="97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975"/>
                </p:tgtEl>
              </p:cMediaNode>
            </p:audio>
          </p:childTnLst>
        </p:cTn>
      </p:par>
    </p:tnLst>
  </p:timing>
</p:sld>
</file>

<file path=ppt/theme/theme1.xml><?xml version="1.0" encoding="utf-8"?>
<a:theme xmlns:a="http://schemas.openxmlformats.org/drawingml/2006/main" xmlns:r="http://schemas.openxmlformats.org/officeDocument/2006/relationships" name="Title &amp; Subtitle">
  <a:themeElements>
    <a:clrScheme name="Title &amp; Subtitle">
      <a:dk1>
        <a:srgbClr val="000000"/>
      </a:dk1>
      <a:lt1>
        <a:srgbClr val="FFFFFF"/>
      </a:lt1>
      <a:dk2>
        <a:srgbClr val="A7A7A7"/>
      </a:dk2>
      <a:lt2>
        <a:srgbClr val="535353"/>
      </a:lt2>
      <a:accent1>
        <a:srgbClr val="8F8F8F"/>
      </a:accent1>
      <a:accent2>
        <a:srgbClr val="333399"/>
      </a:accent2>
      <a:accent3>
        <a:srgbClr val="6E6E6E"/>
      </a:accent3>
      <a:accent4>
        <a:srgbClr val="707070"/>
      </a:accent4>
      <a:accent5>
        <a:srgbClr val="4D4D4D"/>
      </a:accent5>
      <a:accent6>
        <a:srgbClr val="2D2D8A"/>
      </a:accent6>
      <a:hlink>
        <a:srgbClr val="0000FF"/>
      </a:hlink>
      <a:folHlink>
        <a:srgbClr val="FF00FF"/>
      </a:folHlink>
    </a:clrScheme>
    <a:fontScheme name="Title &amp; Subtitle">
      <a:majorFont>
        <a:latin typeface="Gill Sans"/>
        <a:ea typeface="Gill Sans"/>
        <a:cs typeface="Gill Sans"/>
      </a:majorFont>
      <a:minorFont>
        <a:latin typeface="Helvetica"/>
        <a:ea typeface="Helvetica"/>
        <a:cs typeface="Helvetica"/>
      </a:minorFont>
    </a:fontScheme>
    <a:fmtScheme name="Title &amp; Subtit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44000"/>
          </a:schemeClr>
        </a:solidFill>
        <a:ln w="25400" cap="flat">
          <a:solidFill>
            <a:schemeClr val="accent1">
              <a:lumOff val="44000"/>
            </a:schemeClr>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lumOff val="44000"/>
            </a:schemeClr>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Title &amp; Subtitle">
  <a:themeElements>
    <a:clrScheme name="Title &amp; Subtitle">
      <a:dk1>
        <a:srgbClr val="000000"/>
      </a:dk1>
      <a:lt1>
        <a:srgbClr val="FFFFFF"/>
      </a:lt1>
      <a:dk2>
        <a:srgbClr val="A7A7A7"/>
      </a:dk2>
      <a:lt2>
        <a:srgbClr val="535353"/>
      </a:lt2>
      <a:accent1>
        <a:srgbClr val="8F8F8F"/>
      </a:accent1>
      <a:accent2>
        <a:srgbClr val="333399"/>
      </a:accent2>
      <a:accent3>
        <a:srgbClr val="6E6E6E"/>
      </a:accent3>
      <a:accent4>
        <a:srgbClr val="707070"/>
      </a:accent4>
      <a:accent5>
        <a:srgbClr val="4D4D4D"/>
      </a:accent5>
      <a:accent6>
        <a:srgbClr val="2D2D8A"/>
      </a:accent6>
      <a:hlink>
        <a:srgbClr val="0000FF"/>
      </a:hlink>
      <a:folHlink>
        <a:srgbClr val="FF00FF"/>
      </a:folHlink>
    </a:clrScheme>
    <a:fontScheme name="Title &amp; Subtitle">
      <a:majorFont>
        <a:latin typeface="Gill Sans"/>
        <a:ea typeface="Gill Sans"/>
        <a:cs typeface="Gill Sans"/>
      </a:majorFont>
      <a:minorFont>
        <a:latin typeface="Helvetica"/>
        <a:ea typeface="Helvetica"/>
        <a:cs typeface="Helvetica"/>
      </a:minorFont>
    </a:fontScheme>
    <a:fmtScheme name="Title &amp; Subtit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44000"/>
          </a:schemeClr>
        </a:solidFill>
        <a:ln w="25400" cap="flat">
          <a:solidFill>
            <a:schemeClr val="accent1">
              <a:lumOff val="44000"/>
            </a:schemeClr>
          </a:solidFill>
          <a:prstDash val="solid"/>
          <a:round/>
        </a:ln>
        <a:effectLst/>
        <a:sp3d/>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lumOff val="44000"/>
            </a:schemeClr>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ctr" defTabSz="9144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mj-lt"/>
            <a:ea typeface="+mj-ea"/>
            <a:cs typeface="+mj-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